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Open Sauce Bold" charset="1" panose="00000800000000000000"/>
      <p:regular r:id="rId9"/>
    </p:embeddedFont>
    <p:embeddedFont>
      <p:font typeface="Open Sauce" charset="1" panose="000005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47759" y="3749017"/>
            <a:ext cx="3240241" cy="6504134"/>
          </a:xfrm>
          <a:custGeom>
            <a:avLst/>
            <a:gdLst/>
            <a:ahLst/>
            <a:cxnLst/>
            <a:rect r="r" b="b" t="t" l="l"/>
            <a:pathLst>
              <a:path h="6504134" w="3240241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32403" y="-1448305"/>
            <a:ext cx="5255597" cy="13183610"/>
            <a:chOff x="0" y="0"/>
            <a:chExt cx="1384190" cy="34722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4190" cy="3472226"/>
            </a:xfrm>
            <a:custGeom>
              <a:avLst/>
              <a:gdLst/>
              <a:ahLst/>
              <a:cxnLst/>
              <a:rect r="r" b="b" t="t" l="l"/>
              <a:pathLst>
                <a:path h="3472226" w="138419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432880" y="1526000"/>
            <a:ext cx="7234999" cy="7234999"/>
          </a:xfrm>
          <a:custGeom>
            <a:avLst/>
            <a:gdLst/>
            <a:ahLst/>
            <a:cxnLst/>
            <a:rect r="r" b="b" t="t" l="l"/>
            <a:pathLst>
              <a:path h="7234999" w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972590" y="2083699"/>
            <a:ext cx="6119627" cy="6119603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53076" t="0" r="-5417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351689"/>
            <a:ext cx="1060041" cy="848033"/>
          </a:xfrm>
          <a:custGeom>
            <a:avLst/>
            <a:gdLst/>
            <a:ahLst/>
            <a:cxnLst/>
            <a:rect r="r" b="b" t="t" l="l"/>
            <a:pathLst>
              <a:path h="848033" w="1060041">
                <a:moveTo>
                  <a:pt x="0" y="0"/>
                </a:moveTo>
                <a:lnTo>
                  <a:pt x="1060041" y="0"/>
                </a:lnTo>
                <a:lnTo>
                  <a:pt x="1060041" y="848033"/>
                </a:lnTo>
                <a:lnTo>
                  <a:pt x="0" y="848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57435" y="3489495"/>
            <a:ext cx="78988" cy="3562352"/>
            <a:chOff x="0" y="0"/>
            <a:chExt cx="20803" cy="9382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03" cy="938233"/>
            </a:xfrm>
            <a:custGeom>
              <a:avLst/>
              <a:gdLst/>
              <a:ahLst/>
              <a:cxnLst/>
              <a:rect r="r" b="b" t="t" l="l"/>
              <a:pathLst>
                <a:path h="938233" w="2080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91087" y="3749017"/>
            <a:ext cx="2241793" cy="2029841"/>
          </a:xfrm>
          <a:custGeom>
            <a:avLst/>
            <a:gdLst/>
            <a:ahLst/>
            <a:cxnLst/>
            <a:rect r="r" b="b" t="t" l="l"/>
            <a:pathLst>
              <a:path h="2029841" w="2241793">
                <a:moveTo>
                  <a:pt x="0" y="0"/>
                </a:moveTo>
                <a:lnTo>
                  <a:pt x="2241793" y="0"/>
                </a:lnTo>
                <a:lnTo>
                  <a:pt x="2241793" y="2029841"/>
                </a:lnTo>
                <a:lnTo>
                  <a:pt x="0" y="20298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1087" y="5706646"/>
            <a:ext cx="7591480" cy="1345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60"/>
              </a:lnSpc>
            </a:pPr>
            <a:r>
              <a:rPr lang="en-US" sz="7900" spc="-158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SeniorCare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0607" y="1361214"/>
            <a:ext cx="2204132" cy="83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859" spc="-57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Script</a:t>
            </a:r>
          </a:p>
          <a:p>
            <a:pPr algn="l">
              <a:lnSpc>
                <a:spcPts val="3287"/>
              </a:lnSpc>
            </a:pPr>
            <a:r>
              <a:rPr lang="en-US" sz="2859" spc="-57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Squad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7622911"/>
            <a:ext cx="96371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Senior citizen help alert to nearest nurse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97137" y="7075637"/>
            <a:ext cx="5578401" cy="55784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84175" y="7005833"/>
            <a:ext cx="452472" cy="45247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66545" y="-2530831"/>
            <a:ext cx="5002094" cy="50020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1512718" y="3444554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406077" y="1425268"/>
            <a:ext cx="5466938" cy="2086085"/>
            <a:chOff x="0" y="0"/>
            <a:chExt cx="1265190" cy="4827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5190" cy="482774"/>
            </a:xfrm>
            <a:custGeom>
              <a:avLst/>
              <a:gdLst/>
              <a:ahLst/>
              <a:cxnLst/>
              <a:rect r="r" b="b" t="t" l="l"/>
              <a:pathLst>
                <a:path h="482774" w="1265190">
                  <a:moveTo>
                    <a:pt x="45316" y="0"/>
                  </a:moveTo>
                  <a:lnTo>
                    <a:pt x="1219874" y="0"/>
                  </a:lnTo>
                  <a:cubicBezTo>
                    <a:pt x="1231893" y="0"/>
                    <a:pt x="1243419" y="4774"/>
                    <a:pt x="1251917" y="13273"/>
                  </a:cubicBezTo>
                  <a:cubicBezTo>
                    <a:pt x="1260416" y="21771"/>
                    <a:pt x="1265190" y="33298"/>
                    <a:pt x="1265190" y="45316"/>
                  </a:cubicBezTo>
                  <a:lnTo>
                    <a:pt x="1265190" y="437457"/>
                  </a:lnTo>
                  <a:cubicBezTo>
                    <a:pt x="1265190" y="449476"/>
                    <a:pt x="1260416" y="461002"/>
                    <a:pt x="1251917" y="469501"/>
                  </a:cubicBezTo>
                  <a:cubicBezTo>
                    <a:pt x="1243419" y="477999"/>
                    <a:pt x="1231893" y="482774"/>
                    <a:pt x="1219874" y="482774"/>
                  </a:cubicBezTo>
                  <a:lnTo>
                    <a:pt x="45316" y="482774"/>
                  </a:lnTo>
                  <a:cubicBezTo>
                    <a:pt x="33298" y="482774"/>
                    <a:pt x="21771" y="477999"/>
                    <a:pt x="13273" y="469501"/>
                  </a:cubicBezTo>
                  <a:cubicBezTo>
                    <a:pt x="4774" y="461002"/>
                    <a:pt x="0" y="449476"/>
                    <a:pt x="0" y="437457"/>
                  </a:cubicBezTo>
                  <a:lnTo>
                    <a:pt x="0" y="45316"/>
                  </a:lnTo>
                  <a:cubicBezTo>
                    <a:pt x="0" y="33298"/>
                    <a:pt x="4774" y="21771"/>
                    <a:pt x="13273" y="13273"/>
                  </a:cubicBezTo>
                  <a:cubicBezTo>
                    <a:pt x="21771" y="4774"/>
                    <a:pt x="33298" y="0"/>
                    <a:pt x="4531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65190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92063" y="1878174"/>
            <a:ext cx="1228028" cy="1226514"/>
            <a:chOff x="0" y="0"/>
            <a:chExt cx="323431" cy="3230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10800000">
            <a:off x="1512718" y="5940727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06077" y="3921441"/>
            <a:ext cx="5466938" cy="2086085"/>
            <a:chOff x="0" y="0"/>
            <a:chExt cx="1265190" cy="48277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65190" cy="482774"/>
            </a:xfrm>
            <a:custGeom>
              <a:avLst/>
              <a:gdLst/>
              <a:ahLst/>
              <a:cxnLst/>
              <a:rect r="r" b="b" t="t" l="l"/>
              <a:pathLst>
                <a:path h="482774" w="1265190">
                  <a:moveTo>
                    <a:pt x="45316" y="0"/>
                  </a:moveTo>
                  <a:lnTo>
                    <a:pt x="1219874" y="0"/>
                  </a:lnTo>
                  <a:cubicBezTo>
                    <a:pt x="1231893" y="0"/>
                    <a:pt x="1243419" y="4774"/>
                    <a:pt x="1251917" y="13273"/>
                  </a:cubicBezTo>
                  <a:cubicBezTo>
                    <a:pt x="1260416" y="21771"/>
                    <a:pt x="1265190" y="33298"/>
                    <a:pt x="1265190" y="45316"/>
                  </a:cubicBezTo>
                  <a:lnTo>
                    <a:pt x="1265190" y="437457"/>
                  </a:lnTo>
                  <a:cubicBezTo>
                    <a:pt x="1265190" y="449476"/>
                    <a:pt x="1260416" y="461002"/>
                    <a:pt x="1251917" y="469501"/>
                  </a:cubicBezTo>
                  <a:cubicBezTo>
                    <a:pt x="1243419" y="477999"/>
                    <a:pt x="1231893" y="482774"/>
                    <a:pt x="1219874" y="482774"/>
                  </a:cubicBezTo>
                  <a:lnTo>
                    <a:pt x="45316" y="482774"/>
                  </a:lnTo>
                  <a:cubicBezTo>
                    <a:pt x="33298" y="482774"/>
                    <a:pt x="21771" y="477999"/>
                    <a:pt x="13273" y="469501"/>
                  </a:cubicBezTo>
                  <a:cubicBezTo>
                    <a:pt x="4774" y="461002"/>
                    <a:pt x="0" y="449476"/>
                    <a:pt x="0" y="437457"/>
                  </a:cubicBezTo>
                  <a:lnTo>
                    <a:pt x="0" y="45316"/>
                  </a:lnTo>
                  <a:cubicBezTo>
                    <a:pt x="0" y="33298"/>
                    <a:pt x="4774" y="21771"/>
                    <a:pt x="13273" y="13273"/>
                  </a:cubicBezTo>
                  <a:cubicBezTo>
                    <a:pt x="21771" y="4774"/>
                    <a:pt x="33298" y="0"/>
                    <a:pt x="4531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265190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92063" y="4374347"/>
            <a:ext cx="1228028" cy="1226514"/>
            <a:chOff x="0" y="0"/>
            <a:chExt cx="323431" cy="3230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004832" y="4492659"/>
            <a:ext cx="943649" cy="943649"/>
          </a:xfrm>
          <a:custGeom>
            <a:avLst/>
            <a:gdLst/>
            <a:ahLst/>
            <a:cxnLst/>
            <a:rect r="r" b="b" t="t" l="l"/>
            <a:pathLst>
              <a:path h="943649" w="943649">
                <a:moveTo>
                  <a:pt x="0" y="0"/>
                </a:moveTo>
                <a:lnTo>
                  <a:pt x="943649" y="0"/>
                </a:lnTo>
                <a:lnTo>
                  <a:pt x="943649" y="943649"/>
                </a:lnTo>
                <a:lnTo>
                  <a:pt x="0" y="9436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512718" y="8598825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4" y="0"/>
                </a:lnTo>
                <a:lnTo>
                  <a:pt x="5128564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406077" y="6579539"/>
            <a:ext cx="5466938" cy="2086085"/>
            <a:chOff x="0" y="0"/>
            <a:chExt cx="1265190" cy="4827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65190" cy="482774"/>
            </a:xfrm>
            <a:custGeom>
              <a:avLst/>
              <a:gdLst/>
              <a:ahLst/>
              <a:cxnLst/>
              <a:rect r="r" b="b" t="t" l="l"/>
              <a:pathLst>
                <a:path h="482774" w="1265190">
                  <a:moveTo>
                    <a:pt x="45316" y="0"/>
                  </a:moveTo>
                  <a:lnTo>
                    <a:pt x="1219874" y="0"/>
                  </a:lnTo>
                  <a:cubicBezTo>
                    <a:pt x="1231893" y="0"/>
                    <a:pt x="1243419" y="4774"/>
                    <a:pt x="1251917" y="13273"/>
                  </a:cubicBezTo>
                  <a:cubicBezTo>
                    <a:pt x="1260416" y="21771"/>
                    <a:pt x="1265190" y="33298"/>
                    <a:pt x="1265190" y="45316"/>
                  </a:cubicBezTo>
                  <a:lnTo>
                    <a:pt x="1265190" y="437457"/>
                  </a:lnTo>
                  <a:cubicBezTo>
                    <a:pt x="1265190" y="449476"/>
                    <a:pt x="1260416" y="461002"/>
                    <a:pt x="1251917" y="469501"/>
                  </a:cubicBezTo>
                  <a:cubicBezTo>
                    <a:pt x="1243419" y="477999"/>
                    <a:pt x="1231893" y="482774"/>
                    <a:pt x="1219874" y="482774"/>
                  </a:cubicBezTo>
                  <a:lnTo>
                    <a:pt x="45316" y="482774"/>
                  </a:lnTo>
                  <a:cubicBezTo>
                    <a:pt x="33298" y="482774"/>
                    <a:pt x="21771" y="477999"/>
                    <a:pt x="13273" y="469501"/>
                  </a:cubicBezTo>
                  <a:cubicBezTo>
                    <a:pt x="4774" y="461002"/>
                    <a:pt x="0" y="449476"/>
                    <a:pt x="0" y="437457"/>
                  </a:cubicBezTo>
                  <a:lnTo>
                    <a:pt x="0" y="45316"/>
                  </a:lnTo>
                  <a:cubicBezTo>
                    <a:pt x="0" y="33298"/>
                    <a:pt x="4774" y="21771"/>
                    <a:pt x="13273" y="13273"/>
                  </a:cubicBezTo>
                  <a:cubicBezTo>
                    <a:pt x="21771" y="4774"/>
                    <a:pt x="33298" y="0"/>
                    <a:pt x="4531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65190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92063" y="7032444"/>
            <a:ext cx="1228028" cy="1226514"/>
            <a:chOff x="0" y="0"/>
            <a:chExt cx="323431" cy="3230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055815" y="7189139"/>
            <a:ext cx="841683" cy="852533"/>
          </a:xfrm>
          <a:custGeom>
            <a:avLst/>
            <a:gdLst/>
            <a:ahLst/>
            <a:cxnLst/>
            <a:rect r="r" b="b" t="t" l="l"/>
            <a:pathLst>
              <a:path h="852533" w="841683">
                <a:moveTo>
                  <a:pt x="0" y="0"/>
                </a:moveTo>
                <a:lnTo>
                  <a:pt x="841683" y="0"/>
                </a:lnTo>
                <a:lnTo>
                  <a:pt x="841683" y="852533"/>
                </a:lnTo>
                <a:lnTo>
                  <a:pt x="0" y="8525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055815" y="2050422"/>
            <a:ext cx="841683" cy="841683"/>
          </a:xfrm>
          <a:custGeom>
            <a:avLst/>
            <a:gdLst/>
            <a:ahLst/>
            <a:cxnLst/>
            <a:rect r="r" b="b" t="t" l="l"/>
            <a:pathLst>
              <a:path h="841683" w="841683">
                <a:moveTo>
                  <a:pt x="0" y="0"/>
                </a:moveTo>
                <a:lnTo>
                  <a:pt x="841683" y="0"/>
                </a:lnTo>
                <a:lnTo>
                  <a:pt x="841683" y="841682"/>
                </a:lnTo>
                <a:lnTo>
                  <a:pt x="0" y="8416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5" id="35"/>
          <p:cNvGrpSpPr/>
          <p:nvPr/>
        </p:nvGrpSpPr>
        <p:grpSpPr>
          <a:xfrm rot="0">
            <a:off x="4809335" y="8388753"/>
            <a:ext cx="1183417" cy="118341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442390" y="6815015"/>
            <a:ext cx="452472" cy="452472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-10800000">
            <a:off x="10270933" y="3253736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3" y="0"/>
                </a:lnTo>
                <a:lnTo>
                  <a:pt x="5128563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0164292" y="1234450"/>
            <a:ext cx="6147404" cy="2086085"/>
            <a:chOff x="0" y="0"/>
            <a:chExt cx="1422667" cy="48277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422667" cy="482774"/>
            </a:xfrm>
            <a:custGeom>
              <a:avLst/>
              <a:gdLst/>
              <a:ahLst/>
              <a:cxnLst/>
              <a:rect r="r" b="b" t="t" l="l"/>
              <a:pathLst>
                <a:path h="482774" w="1422667">
                  <a:moveTo>
                    <a:pt x="40300" y="0"/>
                  </a:moveTo>
                  <a:lnTo>
                    <a:pt x="1382367" y="0"/>
                  </a:lnTo>
                  <a:cubicBezTo>
                    <a:pt x="1393055" y="0"/>
                    <a:pt x="1403306" y="4246"/>
                    <a:pt x="1410864" y="11804"/>
                  </a:cubicBezTo>
                  <a:cubicBezTo>
                    <a:pt x="1418421" y="19361"/>
                    <a:pt x="1422667" y="29612"/>
                    <a:pt x="1422667" y="40300"/>
                  </a:cubicBezTo>
                  <a:lnTo>
                    <a:pt x="1422667" y="442474"/>
                  </a:lnTo>
                  <a:cubicBezTo>
                    <a:pt x="1422667" y="453162"/>
                    <a:pt x="1418421" y="463412"/>
                    <a:pt x="1410864" y="470970"/>
                  </a:cubicBezTo>
                  <a:cubicBezTo>
                    <a:pt x="1403306" y="478528"/>
                    <a:pt x="1393055" y="482774"/>
                    <a:pt x="1382367" y="482774"/>
                  </a:cubicBezTo>
                  <a:lnTo>
                    <a:pt x="40300" y="482774"/>
                  </a:lnTo>
                  <a:cubicBezTo>
                    <a:pt x="29612" y="482774"/>
                    <a:pt x="19361" y="478528"/>
                    <a:pt x="11804" y="470970"/>
                  </a:cubicBezTo>
                  <a:cubicBezTo>
                    <a:pt x="4246" y="463412"/>
                    <a:pt x="0" y="453162"/>
                    <a:pt x="0" y="442474"/>
                  </a:cubicBezTo>
                  <a:lnTo>
                    <a:pt x="0" y="40300"/>
                  </a:lnTo>
                  <a:cubicBezTo>
                    <a:pt x="0" y="29612"/>
                    <a:pt x="4246" y="19361"/>
                    <a:pt x="11804" y="11804"/>
                  </a:cubicBezTo>
                  <a:cubicBezTo>
                    <a:pt x="19361" y="4246"/>
                    <a:pt x="29612" y="0"/>
                    <a:pt x="40300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422667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550278" y="1687356"/>
            <a:ext cx="1228028" cy="1226514"/>
            <a:chOff x="0" y="0"/>
            <a:chExt cx="323431" cy="32303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786973" y="1527335"/>
            <a:ext cx="5524723" cy="37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7"/>
              </a:lnSpc>
              <a:spcBef>
                <a:spcPct val="0"/>
              </a:spcBef>
            </a:pPr>
            <a:r>
              <a:rPr lang="en-US" b="true" sz="2357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Proximity-Based Nurse Notification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-10800000">
            <a:off x="10270933" y="5749909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3" y="0"/>
                </a:lnTo>
                <a:lnTo>
                  <a:pt x="5128563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10164292" y="3730623"/>
            <a:ext cx="6687773" cy="2086085"/>
            <a:chOff x="0" y="0"/>
            <a:chExt cx="1547723" cy="48277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547723" cy="482774"/>
            </a:xfrm>
            <a:custGeom>
              <a:avLst/>
              <a:gdLst/>
              <a:ahLst/>
              <a:cxnLst/>
              <a:rect r="r" b="b" t="t" l="l"/>
              <a:pathLst>
                <a:path h="482774" w="1547723">
                  <a:moveTo>
                    <a:pt x="37044" y="0"/>
                  </a:moveTo>
                  <a:lnTo>
                    <a:pt x="1510679" y="0"/>
                  </a:lnTo>
                  <a:cubicBezTo>
                    <a:pt x="1520503" y="0"/>
                    <a:pt x="1529926" y="3903"/>
                    <a:pt x="1536873" y="10850"/>
                  </a:cubicBezTo>
                  <a:cubicBezTo>
                    <a:pt x="1543820" y="17797"/>
                    <a:pt x="1547723" y="27219"/>
                    <a:pt x="1547723" y="37044"/>
                  </a:cubicBezTo>
                  <a:lnTo>
                    <a:pt x="1547723" y="445730"/>
                  </a:lnTo>
                  <a:cubicBezTo>
                    <a:pt x="1547723" y="455555"/>
                    <a:pt x="1543820" y="464977"/>
                    <a:pt x="1536873" y="471924"/>
                  </a:cubicBezTo>
                  <a:cubicBezTo>
                    <a:pt x="1529926" y="478871"/>
                    <a:pt x="1520503" y="482774"/>
                    <a:pt x="1510679" y="482774"/>
                  </a:cubicBezTo>
                  <a:lnTo>
                    <a:pt x="37044" y="482774"/>
                  </a:lnTo>
                  <a:cubicBezTo>
                    <a:pt x="27219" y="482774"/>
                    <a:pt x="17797" y="478871"/>
                    <a:pt x="10850" y="471924"/>
                  </a:cubicBezTo>
                  <a:cubicBezTo>
                    <a:pt x="3903" y="464977"/>
                    <a:pt x="0" y="455555"/>
                    <a:pt x="0" y="445730"/>
                  </a:cubicBezTo>
                  <a:lnTo>
                    <a:pt x="0" y="37044"/>
                  </a:lnTo>
                  <a:cubicBezTo>
                    <a:pt x="0" y="27219"/>
                    <a:pt x="3903" y="17797"/>
                    <a:pt x="10850" y="10850"/>
                  </a:cubicBezTo>
                  <a:cubicBezTo>
                    <a:pt x="17797" y="3903"/>
                    <a:pt x="27219" y="0"/>
                    <a:pt x="37044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547723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9550278" y="4183528"/>
            <a:ext cx="1228028" cy="1226514"/>
            <a:chOff x="0" y="0"/>
            <a:chExt cx="323431" cy="32303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800000">
            <a:off x="10270933" y="8408007"/>
            <a:ext cx="5128563" cy="381636"/>
          </a:xfrm>
          <a:custGeom>
            <a:avLst/>
            <a:gdLst/>
            <a:ahLst/>
            <a:cxnLst/>
            <a:rect r="r" b="b" t="t" l="l"/>
            <a:pathLst>
              <a:path h="381636" w="5128563">
                <a:moveTo>
                  <a:pt x="0" y="0"/>
                </a:moveTo>
                <a:lnTo>
                  <a:pt x="5128563" y="0"/>
                </a:lnTo>
                <a:lnTo>
                  <a:pt x="5128563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l="0" t="0" r="0" b="-286352"/>
            </a:stretch>
          </a:blipFill>
        </p:spPr>
      </p:sp>
      <p:grpSp>
        <p:nvGrpSpPr>
          <p:cNvPr name="Group 57" id="57"/>
          <p:cNvGrpSpPr/>
          <p:nvPr/>
        </p:nvGrpSpPr>
        <p:grpSpPr>
          <a:xfrm rot="0">
            <a:off x="10164292" y="6388720"/>
            <a:ext cx="5466938" cy="2086085"/>
            <a:chOff x="0" y="0"/>
            <a:chExt cx="1265190" cy="482774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65190" cy="482774"/>
            </a:xfrm>
            <a:custGeom>
              <a:avLst/>
              <a:gdLst/>
              <a:ahLst/>
              <a:cxnLst/>
              <a:rect r="r" b="b" t="t" l="l"/>
              <a:pathLst>
                <a:path h="482774" w="1265190">
                  <a:moveTo>
                    <a:pt x="45316" y="0"/>
                  </a:moveTo>
                  <a:lnTo>
                    <a:pt x="1219874" y="0"/>
                  </a:lnTo>
                  <a:cubicBezTo>
                    <a:pt x="1231893" y="0"/>
                    <a:pt x="1243419" y="4774"/>
                    <a:pt x="1251917" y="13273"/>
                  </a:cubicBezTo>
                  <a:cubicBezTo>
                    <a:pt x="1260416" y="21771"/>
                    <a:pt x="1265190" y="33298"/>
                    <a:pt x="1265190" y="45316"/>
                  </a:cubicBezTo>
                  <a:lnTo>
                    <a:pt x="1265190" y="437457"/>
                  </a:lnTo>
                  <a:cubicBezTo>
                    <a:pt x="1265190" y="449476"/>
                    <a:pt x="1260416" y="461002"/>
                    <a:pt x="1251917" y="469501"/>
                  </a:cubicBezTo>
                  <a:cubicBezTo>
                    <a:pt x="1243419" y="477999"/>
                    <a:pt x="1231893" y="482774"/>
                    <a:pt x="1219874" y="482774"/>
                  </a:cubicBezTo>
                  <a:lnTo>
                    <a:pt x="45316" y="482774"/>
                  </a:lnTo>
                  <a:cubicBezTo>
                    <a:pt x="33298" y="482774"/>
                    <a:pt x="21771" y="477999"/>
                    <a:pt x="13273" y="469501"/>
                  </a:cubicBezTo>
                  <a:cubicBezTo>
                    <a:pt x="4774" y="461002"/>
                    <a:pt x="0" y="449476"/>
                    <a:pt x="0" y="437457"/>
                  </a:cubicBezTo>
                  <a:lnTo>
                    <a:pt x="0" y="45316"/>
                  </a:lnTo>
                  <a:cubicBezTo>
                    <a:pt x="0" y="33298"/>
                    <a:pt x="4774" y="21771"/>
                    <a:pt x="13273" y="13273"/>
                  </a:cubicBezTo>
                  <a:cubicBezTo>
                    <a:pt x="21771" y="4774"/>
                    <a:pt x="33298" y="0"/>
                    <a:pt x="4531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265190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550278" y="6841626"/>
            <a:ext cx="1228028" cy="1226514"/>
            <a:chOff x="0" y="0"/>
            <a:chExt cx="323431" cy="323032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23431" cy="323032"/>
            </a:xfrm>
            <a:custGeom>
              <a:avLst/>
              <a:gdLst/>
              <a:ahLst/>
              <a:cxnLst/>
              <a:rect r="r" b="b" t="t" l="l"/>
              <a:pathLst>
                <a:path h="323032" w="323431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076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5719987" y="436991"/>
            <a:ext cx="1183417" cy="1183417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6" id="66"/>
          <p:cNvSpPr/>
          <p:nvPr/>
        </p:nvSpPr>
        <p:spPr>
          <a:xfrm flipH="false" flipV="false" rot="0">
            <a:off x="9763047" y="6961883"/>
            <a:ext cx="852618" cy="939760"/>
          </a:xfrm>
          <a:custGeom>
            <a:avLst/>
            <a:gdLst/>
            <a:ahLst/>
            <a:cxnLst/>
            <a:rect r="r" b="b" t="t" l="l"/>
            <a:pathLst>
              <a:path h="939760" w="852618">
                <a:moveTo>
                  <a:pt x="0" y="0"/>
                </a:moveTo>
                <a:lnTo>
                  <a:pt x="852618" y="0"/>
                </a:lnTo>
                <a:lnTo>
                  <a:pt x="852618" y="939760"/>
                </a:lnTo>
                <a:lnTo>
                  <a:pt x="0" y="9397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9848828" y="4278738"/>
            <a:ext cx="772087" cy="989855"/>
          </a:xfrm>
          <a:custGeom>
            <a:avLst/>
            <a:gdLst/>
            <a:ahLst/>
            <a:cxnLst/>
            <a:rect r="r" b="b" t="t" l="l"/>
            <a:pathLst>
              <a:path h="989855" w="772087">
                <a:moveTo>
                  <a:pt x="0" y="0"/>
                </a:moveTo>
                <a:lnTo>
                  <a:pt x="772087" y="0"/>
                </a:lnTo>
                <a:lnTo>
                  <a:pt x="772087" y="989854"/>
                </a:lnTo>
                <a:lnTo>
                  <a:pt x="0" y="9898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9734160" y="1878174"/>
            <a:ext cx="860265" cy="786752"/>
          </a:xfrm>
          <a:custGeom>
            <a:avLst/>
            <a:gdLst/>
            <a:ahLst/>
            <a:cxnLst/>
            <a:rect r="r" b="b" t="t" l="l"/>
            <a:pathLst>
              <a:path h="786752" w="860265">
                <a:moveTo>
                  <a:pt x="0" y="0"/>
                </a:moveTo>
                <a:lnTo>
                  <a:pt x="860265" y="0"/>
                </a:lnTo>
                <a:lnTo>
                  <a:pt x="860265" y="786751"/>
                </a:lnTo>
                <a:lnTo>
                  <a:pt x="0" y="78675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1104532" y="436832"/>
            <a:ext cx="8245722" cy="795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69"/>
              </a:lnSpc>
              <a:spcBef>
                <a:spcPct val="0"/>
              </a:spcBef>
            </a:pPr>
            <a:r>
              <a:rPr lang="en-US" b="true" sz="4692" spc="-93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Why Choose SeniorCare?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069492" y="2179975"/>
            <a:ext cx="4183100" cy="84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21"/>
              </a:lnSpc>
              <a:spcBef>
                <a:spcPct val="0"/>
              </a:spcBef>
            </a:pPr>
            <a:r>
              <a:rPr lang="en-US" sz="18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Admins can monitor all nurses' availability and track patients' calls in real-time.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152078" y="1715095"/>
            <a:ext cx="4720938" cy="75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7"/>
              </a:lnSpc>
            </a:pPr>
            <a:r>
              <a:rPr lang="en-US" sz="2357" b="true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Dynamic Dashboard for Admin</a:t>
            </a:r>
          </a:p>
          <a:p>
            <a:pPr algn="l" marL="0" indent="0" lvl="0">
              <a:lnSpc>
                <a:spcPts val="3017"/>
              </a:lnSpc>
              <a:spcBef>
                <a:spcPct val="0"/>
              </a:spcBef>
            </a:pPr>
          </a:p>
        </p:txBody>
      </p:sp>
      <p:sp>
        <p:nvSpPr>
          <p:cNvPr name="TextBox 72" id="72"/>
          <p:cNvSpPr txBox="true"/>
          <p:nvPr/>
        </p:nvSpPr>
        <p:spPr>
          <a:xfrm rot="0">
            <a:off x="2069492" y="4676148"/>
            <a:ext cx="4183100" cy="84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21"/>
              </a:lnSpc>
              <a:spcBef>
                <a:spcPct val="0"/>
              </a:spcBef>
            </a:pPr>
            <a:r>
              <a:rPr lang="en-US" sz="18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Easily track which nurses are currently available for a new assignment.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2152078" y="4211268"/>
            <a:ext cx="4100514" cy="75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7"/>
              </a:lnSpc>
            </a:pPr>
            <a:r>
              <a:rPr lang="en-US" sz="2357" b="true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Nurse Availability Indicator</a:t>
            </a:r>
          </a:p>
          <a:p>
            <a:pPr algn="l" marL="0" indent="0" lvl="0">
              <a:lnSpc>
                <a:spcPts val="3017"/>
              </a:lnSpc>
              <a:spcBef>
                <a:spcPct val="0"/>
              </a:spcBef>
            </a:pPr>
          </a:p>
        </p:txBody>
      </p:sp>
      <p:sp>
        <p:nvSpPr>
          <p:cNvPr name="TextBox 74" id="74"/>
          <p:cNvSpPr txBox="true"/>
          <p:nvPr/>
        </p:nvSpPr>
        <p:spPr>
          <a:xfrm rot="0">
            <a:off x="2069492" y="7334245"/>
            <a:ext cx="4183100" cy="84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21"/>
              </a:lnSpc>
              <a:spcBef>
                <a:spcPct val="0"/>
              </a:spcBef>
            </a:pPr>
            <a:r>
              <a:rPr lang="en-US" sz="18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Ensuring accessibility for both patients and nurses who may speak different languages.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2152078" y="6869366"/>
            <a:ext cx="4100514" cy="37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17"/>
              </a:lnSpc>
              <a:spcBef>
                <a:spcPct val="0"/>
              </a:spcBef>
            </a:pPr>
            <a:r>
              <a:rPr lang="en-US" b="true" sz="2357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Multi-Language Support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0827707" y="1989157"/>
            <a:ext cx="4183100" cy="96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7"/>
              </a:lnSpc>
              <a:spcBef>
                <a:spcPct val="0"/>
              </a:spcBef>
            </a:pPr>
            <a:r>
              <a:rPr lang="en-US" sz="20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Automatically alerts the nearest nurse when a patient triggers an emergency alert.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0827707" y="4485329"/>
            <a:ext cx="4183100" cy="67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5"/>
              </a:lnSpc>
              <a:spcBef>
                <a:spcPct val="0"/>
              </a:spcBef>
            </a:pPr>
            <a:r>
              <a:rPr lang="en-US" sz="21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Guide nurses to the patient’s location efficiently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0910292" y="4020450"/>
            <a:ext cx="5757299" cy="37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7"/>
              </a:lnSpc>
              <a:spcBef>
                <a:spcPct val="0"/>
              </a:spcBef>
            </a:pPr>
            <a:r>
              <a:rPr lang="en-US" b="true" sz="2357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Navigation between Patient and Nurse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0827707" y="7143427"/>
            <a:ext cx="4183100" cy="63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7"/>
              </a:lnSpc>
              <a:spcBef>
                <a:spcPct val="0"/>
              </a:spcBef>
            </a:pPr>
            <a:r>
              <a:rPr lang="en-US" sz="20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Keeping family members informed during emergencies.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0910292" y="6678548"/>
            <a:ext cx="5165590" cy="37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7"/>
              </a:lnSpc>
              <a:spcBef>
                <a:spcPct val="0"/>
              </a:spcBef>
            </a:pPr>
            <a:r>
              <a:rPr lang="en-US" b="true" sz="2357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Family Contact Notifications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1748" y="2497260"/>
            <a:ext cx="15180046" cy="6761040"/>
          </a:xfrm>
          <a:custGeom>
            <a:avLst/>
            <a:gdLst/>
            <a:ahLst/>
            <a:cxnLst/>
            <a:rect r="r" b="b" t="t" l="l"/>
            <a:pathLst>
              <a:path h="6761040" w="15180046">
                <a:moveTo>
                  <a:pt x="0" y="0"/>
                </a:moveTo>
                <a:lnTo>
                  <a:pt x="15180046" y="0"/>
                </a:lnTo>
                <a:lnTo>
                  <a:pt x="15180046" y="6761040"/>
                </a:lnTo>
                <a:lnTo>
                  <a:pt x="0" y="6761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" r="-7161" b="-4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59806" y="207328"/>
            <a:ext cx="6147316" cy="11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Schema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DAGUAViylQA</dc:identifier>
  <dcterms:modified xsi:type="dcterms:W3CDTF">2011-08-01T06:04:30Z</dcterms:modified>
  <cp:revision>1</cp:revision>
  <dc:title>White and Green Simple  Professional Business Project Presentation</dc:title>
</cp:coreProperties>
</file>