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projecthealthcare_16655068628570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E45287-8BD4-45B5-B026-FDD5BBE015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 project health care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5A694A-33EF-49B3-B026-ACB364AEA1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10/12/2022 4:39:18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2" name="slide2">
            <a:extLst>
              <a:ext uri="{FF2B5EF4-FFF2-40B4-BE49-F238E27FC236}">
                <a16:creationId xmlns:a16="http://schemas.microsoft.com/office/drawing/2014/main" id="{FC157212-D921-4199-BAA0-8CF8FA5C1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88"/>
            <a:ext cx="12192000" cy="50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dy Mass Index Related to Age" id="3" name="slide3">
            <a:extLst>
              <a:ext uri="{FF2B5EF4-FFF2-40B4-BE49-F238E27FC236}">
                <a16:creationId xmlns:a16="http://schemas.microsoft.com/office/drawing/2014/main" id="{2F240DD4-A4B6-4130-B30D-1BB29D519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243840"/>
            <a:ext cx="87934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od Pressure Report" id="4" name="slide4">
            <a:extLst>
              <a:ext uri="{FF2B5EF4-FFF2-40B4-BE49-F238E27FC236}">
                <a16:creationId xmlns:a16="http://schemas.microsoft.com/office/drawing/2014/main" id="{02E57AAC-41E1-4C32-AEE7-A3F6B09ED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43840"/>
            <a:ext cx="73456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 with Diff Variables" id="5" name="slide5">
            <a:extLst>
              <a:ext uri="{FF2B5EF4-FFF2-40B4-BE49-F238E27FC236}">
                <a16:creationId xmlns:a16="http://schemas.microsoft.com/office/drawing/2014/main" id="{A5CF0957-0132-4D17-9CE0-ADB7C6622A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958"/>
            <a:ext cx="12192000" cy="50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data" id="6" name="slide6">
            <a:extLst>
              <a:ext uri="{FF2B5EF4-FFF2-40B4-BE49-F238E27FC236}">
                <a16:creationId xmlns:a16="http://schemas.microsoft.com/office/drawing/2014/main" id="{4D97573B-FB9A-4686-94CC-6CF63CEC7E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568"/>
            <a:ext cx="12192000" cy="53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7" name="slide7">
            <a:extLst>
              <a:ext uri="{FF2B5EF4-FFF2-40B4-BE49-F238E27FC236}">
                <a16:creationId xmlns:a16="http://schemas.microsoft.com/office/drawing/2014/main" id="{5D7C449C-9BA6-4DF8-B811-5EC625F01D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47"/>
            <a:ext cx="12192000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2022-10-12T04:39:18Z</dcterms:created>
  <dcterms:modified xsi:type="dcterms:W3CDTF">2022-10-12T04:39:18Z</dcterms:modified>
</cp:coreProperties>
</file>