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DAAD-37A9-4958-85F6-B5885BAC374A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CB51-D666-444A-9756-A46CE579C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89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DAAD-37A9-4958-85F6-B5885BAC374A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CB51-D666-444A-9756-A46CE579C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71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DAAD-37A9-4958-85F6-B5885BAC374A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CB51-D666-444A-9756-A46CE579C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20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DAAD-37A9-4958-85F6-B5885BAC374A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CB51-D666-444A-9756-A46CE579C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15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DAAD-37A9-4958-85F6-B5885BAC374A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CB51-D666-444A-9756-A46CE579C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68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DAAD-37A9-4958-85F6-B5885BAC374A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CB51-D666-444A-9756-A46CE579C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49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DAAD-37A9-4958-85F6-B5885BAC374A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CB51-D666-444A-9756-A46CE579C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39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DAAD-37A9-4958-85F6-B5885BAC374A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CB51-D666-444A-9756-A46CE579C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83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DAAD-37A9-4958-85F6-B5885BAC374A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CB51-D666-444A-9756-A46CE579C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31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DAAD-37A9-4958-85F6-B5885BAC374A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CB51-D666-444A-9756-A46CE579C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7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DAAD-37A9-4958-85F6-B5885BAC374A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CB51-D666-444A-9756-A46CE579C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54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BDAAD-37A9-4958-85F6-B5885BAC374A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CCB51-D666-444A-9756-A46CE579C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13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2507"/>
            <a:ext cx="11887200" cy="5534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0670" y="445513"/>
            <a:ext cx="3810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Britannic Bold" panose="020B0903060703020204" pitchFamily="34" charset="0"/>
              </a:rPr>
              <a:t>ADOBE PHOTOSHOP</a:t>
            </a:r>
            <a:endParaRPr lang="ru-RU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37" y="252324"/>
            <a:ext cx="10418763" cy="637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9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4" y="373695"/>
            <a:ext cx="9363075" cy="616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0"/>
            <a:ext cx="10017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3200400" cy="1016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Графический редактор AliveColo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75" y="3001444"/>
            <a:ext cx="5953125" cy="354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27000"/>
            <a:ext cx="2667000" cy="762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39" y="1320799"/>
            <a:ext cx="5018789" cy="345292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375" y="1320799"/>
            <a:ext cx="5953125" cy="14957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339" y="4965049"/>
            <a:ext cx="5018789" cy="157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8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Широкоэкранный</PresentationFormat>
  <Paragraphs>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Britannic Bold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</cp:revision>
  <dcterms:created xsi:type="dcterms:W3CDTF">2023-10-06T16:04:26Z</dcterms:created>
  <dcterms:modified xsi:type="dcterms:W3CDTF">2023-10-06T16:07:47Z</dcterms:modified>
</cp:coreProperties>
</file>