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Best Score</c:v>
                </c:pt>
              </c:strCache>
            </c:strRef>
          </c:tx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Iter 1</c:v>
                </c:pt>
                <c:pt idx="1">
                  <c:v>Iter 2</c:v>
                </c:pt>
                <c:pt idx="2">
                  <c:v>Iter 3</c:v>
                </c:pt>
                <c:pt idx="3">
                  <c:v>Iter 4</c:v>
                </c:pt>
                <c:pt idx="4">
                  <c:v>Iter 5</c:v>
                </c:pt>
                <c:pt idx="5">
                  <c:v>Iter 6</c:v>
                </c:pt>
                <c:pt idx="6">
                  <c:v>Iter 7</c:v>
                </c:pt>
                <c:pt idx="7">
                  <c:v>Iter 8</c:v>
                </c:pt>
                <c:pt idx="8">
                  <c:v>Iter 9</c:v>
                </c:pt>
                <c:pt idx="9">
                  <c:v>Iter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732.5</c:v>
                </c:pt>
                <c:pt idx="1">
                  <c:v>213.7</c:v>
                </c:pt>
                <c:pt idx="2">
                  <c:v>90.7</c:v>
                </c:pt>
                <c:pt idx="3">
                  <c:v>66.400000000000006</c:v>
                </c:pt>
                <c:pt idx="4">
                  <c:v>47.8</c:v>
                </c:pt>
                <c:pt idx="5">
                  <c:v>25.2</c:v>
                </c:pt>
                <c:pt idx="6">
                  <c:v>19.7</c:v>
                </c:pt>
                <c:pt idx="7">
                  <c:v>13.7</c:v>
                </c:pt>
                <c:pt idx="8">
                  <c:v>7.9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9B-4BFF-B169-6A49C6D2E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t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Sea Lion Optimization (SLO)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Metaheuristic Algorithm Inspired by Nature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SLO?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Inspired by sea lions' hunting behavior.</a:t>
            </a:r>
          </a:p>
          <a:p>
            <a:r>
              <a:t>• Population-based search algorithm.</a:t>
            </a:r>
          </a:p>
          <a:p>
            <a:r>
              <a:t>• Balances exploration and exploitation.</a:t>
            </a:r>
          </a:p>
          <a:p>
            <a:r>
              <a:t>• Suitable for continuous optimization problems.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Initialize sea lions (solutions).</a:t>
            </a:r>
          </a:p>
          <a:p>
            <a:r>
              <a:t>2. Evaluate fitness using an objective function.</a:t>
            </a:r>
          </a:p>
          <a:p>
            <a:r>
              <a:t>3. Update position based on best or random peer.</a:t>
            </a:r>
          </a:p>
          <a:p>
            <a:r>
              <a:t>4. Apply boundary control.</a:t>
            </a:r>
          </a:p>
          <a:p>
            <a:r>
              <a:t>5. Repeat for fixed iterations.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of SLO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554162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1200">
                <a:latin typeface="Courier New"/>
              </a:rPr>
              <a:t>def sphere_function(position):
    return np.sum(position ** 2)
def initialize_sea_lions(pop_size, dim, lb, ub):
    return np.random.uniform(lb, ub, (pop_size, dim))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smtClean="0"/>
              <a:t>Code </a:t>
            </a:r>
            <a:r>
              <a:rPr lang="en-US" dirty="0"/>
              <a:t>of SLO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sz="1200" dirty="0" err="1">
                <a:latin typeface="Courier New"/>
              </a:rPr>
              <a:t>def</a:t>
            </a:r>
            <a:r>
              <a:rPr sz="1200" dirty="0">
                <a:latin typeface="Courier New"/>
              </a:rPr>
              <a:t> </a:t>
            </a:r>
            <a:r>
              <a:rPr sz="1200" dirty="0" err="1">
                <a:latin typeface="Courier New"/>
              </a:rPr>
              <a:t>sea_lion_optimization</a:t>
            </a:r>
            <a:r>
              <a:rPr sz="1200" dirty="0">
                <a:latin typeface="Courier New"/>
              </a:rPr>
              <a:t>(</a:t>
            </a:r>
            <a:r>
              <a:rPr sz="1200" dirty="0" err="1">
                <a:latin typeface="Courier New"/>
              </a:rPr>
              <a:t>obj_func</a:t>
            </a:r>
            <a:r>
              <a:rPr sz="1200" dirty="0">
                <a:latin typeface="Courier New"/>
              </a:rPr>
              <a:t>, dim, </a:t>
            </a:r>
            <a:r>
              <a:rPr sz="1200" dirty="0" err="1">
                <a:latin typeface="Courier New"/>
              </a:rPr>
              <a:t>lb</a:t>
            </a:r>
            <a:r>
              <a:rPr sz="1200" dirty="0">
                <a:latin typeface="Courier New"/>
              </a:rPr>
              <a:t>, </a:t>
            </a:r>
            <a:r>
              <a:rPr sz="1200" dirty="0" err="1">
                <a:latin typeface="Courier New"/>
              </a:rPr>
              <a:t>ub</a:t>
            </a:r>
            <a:r>
              <a:rPr sz="1200" dirty="0">
                <a:latin typeface="Courier New"/>
              </a:rPr>
              <a:t>, </a:t>
            </a:r>
            <a:r>
              <a:rPr sz="1200" dirty="0" err="1">
                <a:latin typeface="Courier New"/>
              </a:rPr>
              <a:t>pop_size</a:t>
            </a:r>
            <a:r>
              <a:rPr sz="1200" dirty="0">
                <a:latin typeface="Courier New"/>
              </a:rPr>
              <a:t>=30, </a:t>
            </a:r>
            <a:r>
              <a:rPr sz="1200" dirty="0" err="1">
                <a:latin typeface="Courier New"/>
              </a:rPr>
              <a:t>max_iter</a:t>
            </a:r>
            <a:r>
              <a:rPr sz="1200" dirty="0">
                <a:latin typeface="Courier New"/>
              </a:rPr>
              <a:t>=100):
    # Initialize sea lions and fitness
    ...
    for t in range(</a:t>
            </a:r>
            <a:r>
              <a:rPr sz="1200" dirty="0" err="1">
                <a:latin typeface="Courier New"/>
              </a:rPr>
              <a:t>max_iter</a:t>
            </a:r>
            <a:r>
              <a:rPr sz="1200" dirty="0">
                <a:latin typeface="Courier New"/>
              </a:rPr>
              <a:t>):
        a = 2 * (1 - t / </a:t>
            </a:r>
            <a:r>
              <a:rPr sz="1200" dirty="0" err="1">
                <a:latin typeface="Courier New"/>
              </a:rPr>
              <a:t>max_iter</a:t>
            </a:r>
            <a:r>
              <a:rPr sz="1200" dirty="0">
                <a:latin typeface="Courier New"/>
              </a:rPr>
              <a:t>)
        ...
        print(</a:t>
            </a:r>
            <a:r>
              <a:rPr sz="1200" dirty="0" err="1">
                <a:latin typeface="Courier New"/>
              </a:rPr>
              <a:t>f"Iteration</a:t>
            </a:r>
            <a:r>
              <a:rPr sz="1200" dirty="0">
                <a:latin typeface="Courier New"/>
              </a:rPr>
              <a:t> {t+1}/{</a:t>
            </a:r>
            <a:r>
              <a:rPr sz="1200" dirty="0" err="1">
                <a:latin typeface="Courier New"/>
              </a:rPr>
              <a:t>max_iter</a:t>
            </a:r>
            <a:r>
              <a:rPr sz="1200" dirty="0">
                <a:latin typeface="Courier New"/>
              </a:rPr>
              <a:t>}, Best Score: {best_score:.5f}")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Compared with DOA, AVO, OPA, BMO, etc.</a:t>
            </a:r>
          </a:p>
          <a:p>
            <a:r>
              <a:t>• SLO shows strong convergence performance.</a:t>
            </a:r>
          </a:p>
          <a:p>
            <a:r>
              <a:t>• Simpler and easier to implement.</a:t>
            </a:r>
          </a:p>
          <a:p>
            <a:r>
              <a:t>• Performs well across benchmarks.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Applications:</a:t>
            </a:r>
          </a:p>
          <a:p>
            <a:r>
              <a:t>- Feature selection in ML</a:t>
            </a:r>
          </a:p>
          <a:p>
            <a:r>
              <a:t>- Engineering optimization</a:t>
            </a:r>
          </a:p>
          <a:p>
            <a:r>
              <a:t>- Robotics path planning</a:t>
            </a:r>
          </a:p>
          <a:p>
            <a:r>
              <a:t>Conclusion:</a:t>
            </a:r>
          </a:p>
          <a:p>
            <a:r>
              <a:t>- SLO is efficient and robust.</a:t>
            </a:r>
          </a:p>
          <a:p>
            <a:r>
              <a:t>- Promising results in various fields.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SLO Convergence Chart (Sample)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09728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Sample Output of SLO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66702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Courier New"/>
              </a:rPr>
              <a:t>Iteration 1/100, Best Score: 732.59903
Iteration 2/100, Best Score: 213.72089
...
Iteration 69/100, Best Score: 0.00000
Iteration 100/100, Best Score: 0.00000
Best Position: [ ... near-zero vector ... ]
Best Fitness Value: 1.59e-09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200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Sea Lion Optimization (SLO)</vt:lpstr>
      <vt:lpstr>What is SLO?</vt:lpstr>
      <vt:lpstr>How It Works</vt:lpstr>
      <vt:lpstr>Sample Code of SLO</vt:lpstr>
      <vt:lpstr>Sample Code of SLO </vt:lpstr>
      <vt:lpstr>Comparison with Other Algorithms</vt:lpstr>
      <vt:lpstr>Applications &amp; Conclusion</vt:lpstr>
      <vt:lpstr>SLO Convergence Chart (Sample)</vt:lpstr>
      <vt:lpstr>Sample Output of SLO 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Lion Optimization (SLO)</dc:title>
  <dc:subject/>
  <dc:creator/>
  <cp:keywords/>
  <dc:description>generated using python-pptx</dc:description>
  <cp:lastModifiedBy>Arbaz</cp:lastModifiedBy>
  <cp:revision>2</cp:revision>
  <dcterms:created xsi:type="dcterms:W3CDTF">2013-01-27T09:14:16Z</dcterms:created>
  <dcterms:modified xsi:type="dcterms:W3CDTF">2025-05-18T06:00:44Z</dcterms:modified>
  <cp:category/>
</cp:coreProperties>
</file>