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D4AF-3100-40DA-9914-AF2F195F4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E376-8480-45AF-B471-3ABA2604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4869-416A-47B2-B12D-91141BBF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1E6F-59C9-4027-9CF4-349893DE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5FCA-9B14-4148-91EB-AF2B0DC4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11CC-096D-4A7D-A263-634F95E5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86682-4A5C-4329-9F02-C500B9C8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909C-E2E4-411B-8E2D-14958CB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25CB-7497-43A1-8FD3-3B642C52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0D19-2D1C-4ABE-9E17-29E8661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EEE73-E9D0-4127-80EC-B91DF111F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03E0-4C7E-4B1D-8F05-BFCC8332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E1EC-3B69-4B9D-8A71-9B469D41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BE98-EB9B-4CEE-BD01-5E878576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F23E-4434-4247-A405-BE2CFD8E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1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219B-7036-4195-A9D1-58E9C5CE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AC2-6C59-4300-82E0-FEE2D1A0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4CBA-0F9E-4555-AC83-68DDAEFA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5187-8366-465F-A0EF-76CF4338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B1B3-A0E7-48B6-BCE6-A4AADC68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F95-3057-49F0-BD28-37358A42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5429-C151-4BD2-A82E-589F6FFA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F9DC-8134-4071-BA9C-DB5AE63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F04B-5C68-4AA5-97A5-634E60E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3BBB-CE57-4EF5-865D-11CC7B9F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149A-C6F9-4637-A988-2F87577D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E4B4-46D2-44FB-96D6-077D2FBA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3BEFB-4719-41CC-8751-939079B0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7351-7F5A-485D-9AA1-54430D1E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BA89-6CD6-47E7-92D7-1380161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64C5-2D7F-4813-89E7-288B9633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9643-6D36-4301-A7F6-C2512CB8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DA7B0-CE5D-4CF6-A710-CA161F39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45614-5DE4-4E70-80AE-B83EEE7B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3EF3A-9555-4EEB-B413-B93322715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C07F-16C7-4236-A62E-293608D0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8BCA-A5DD-4A67-9A1A-4323EBE2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1BD36-2FC5-4CC2-9C0A-51CC3D7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4B27-B2E8-442C-A756-7EFB96FE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7E0C-1CA8-4884-B0E1-EBB2E1F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6EB11-D310-4FBE-B8C7-E12484CB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0F4CE-44A0-4596-9FFA-7A9A84F4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BD2D-45C4-4962-A694-818122B3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378B-1495-440B-970B-33E0CD75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43B75-8F5F-4F30-B064-A244F1E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8120-95FB-490E-B755-FE73156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7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7650-0966-48F6-8F29-BA47A6D7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86B1-46C3-4F6E-9803-FE2D9AE2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5C80-B98B-42EE-8380-1822D67E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A57E-5C04-4884-9896-D022C247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8C2C-374A-4FD8-AAA7-8B149710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6CF3-86CA-4FA9-A851-89684B3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0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0DFF-183F-4A98-B262-AF925BCD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0C72-C26C-4BB7-99CB-23564934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734C-193C-4B5C-BB04-8159D0DB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FC02-24C7-43DE-BB96-9C80C661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01B6-F7F0-4A20-8C89-405A79D3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23CC-F78D-439D-82EA-F056A565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573A7-07D9-4DAB-8FEB-E1A0A67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C974-7629-4A7C-B1C5-E616CE55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45EC-0FC6-4CE0-97C2-BC469CCEB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93CF-DE3A-48C8-A535-D42B8D1E948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66C8-6A50-4AE1-B6AD-B77F981F7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A479-DFF1-4731-B389-2A114913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D7C-0610-4D38-9CF6-F84167D8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emogul.com/" TargetMode="External"/><Relationship Id="rId2" Type="http://schemas.openxmlformats.org/officeDocument/2006/relationships/hyperlink" Target="http://www.google.com/ads/vid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ightcov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1B925-45A6-4326-A322-39E4DAFE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83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VIDEO MARKETING</a:t>
            </a:r>
            <a:endParaRPr lang="en-IN" sz="54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1952-C0D4-44D4-BAA2-E30F5397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0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7A0-8374-452C-8EFF-88AE38A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374C-A99A-414D-993D-FA3D8B15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  <a:p>
            <a:r>
              <a:rPr lang="en-US" dirty="0"/>
              <a:t>Microphone</a:t>
            </a:r>
          </a:p>
          <a:p>
            <a:r>
              <a:rPr lang="en-US" dirty="0"/>
              <a:t>Video editing software</a:t>
            </a:r>
          </a:p>
          <a:p>
            <a:r>
              <a:rPr lang="en-IN" dirty="0"/>
              <a:t>Video content versus video ads</a:t>
            </a:r>
          </a:p>
          <a:p>
            <a:r>
              <a:rPr lang="en-IN" dirty="0"/>
              <a:t>Going viral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2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09A2-3857-4EAB-81D7-6D10A692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production step by step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748-F09C-4487-B460-AFC6957F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Identifying your audience</a:t>
            </a:r>
          </a:p>
          <a:p>
            <a:pPr marL="0" indent="0">
              <a:buNone/>
            </a:pPr>
            <a:r>
              <a:rPr lang="en-IN" dirty="0"/>
              <a:t>	-Planning and concept</a:t>
            </a:r>
          </a:p>
          <a:p>
            <a:pPr marL="0" indent="0">
              <a:buNone/>
            </a:pPr>
            <a:r>
              <a:rPr lang="en-IN" dirty="0"/>
              <a:t>	-Producing the video</a:t>
            </a:r>
          </a:p>
          <a:p>
            <a:r>
              <a:rPr lang="en-US" dirty="0"/>
              <a:t>Choosing and uploading to platform</a:t>
            </a:r>
            <a:endParaRPr lang="en-IN" dirty="0"/>
          </a:p>
          <a:p>
            <a:r>
              <a:rPr lang="en-IN" dirty="0"/>
              <a:t>Optimising</a:t>
            </a:r>
          </a:p>
          <a:p>
            <a:r>
              <a:rPr lang="en-IN" dirty="0"/>
              <a:t>Promoting</a:t>
            </a:r>
          </a:p>
          <a:p>
            <a:r>
              <a:rPr lang="en-IN" dirty="0"/>
              <a:t>Engaging </a:t>
            </a:r>
            <a:r>
              <a:rPr lang="en-IN"/>
              <a:t>the 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826A-704C-472E-8DF5-A9F798A2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52FA-B8E7-4C3A-A170-95606565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main ways in which users find content and video online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Social Sharing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Branding and market awareness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Paid advertising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4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A35B-992B-470F-A03B-4F8565F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of the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44B1-DA57-47D7-B084-6C167A7A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AdWords for Video (</a:t>
            </a:r>
            <a:r>
              <a:rPr lang="en-IN" dirty="0">
                <a:hlinkClick r:id="rId2"/>
              </a:rPr>
              <a:t>www.google.com/ads/video</a:t>
            </a:r>
            <a:r>
              <a:rPr lang="en-IN" dirty="0"/>
              <a:t>)</a:t>
            </a:r>
          </a:p>
          <a:p>
            <a:r>
              <a:rPr lang="en-IN" dirty="0" err="1"/>
              <a:t>TubeMogul</a:t>
            </a:r>
            <a:r>
              <a:rPr lang="en-IN" dirty="0"/>
              <a:t> (</a:t>
            </a:r>
            <a:r>
              <a:rPr lang="en-IN" dirty="0">
                <a:hlinkClick r:id="rId3"/>
              </a:rPr>
              <a:t>www.tubemogul.com</a:t>
            </a:r>
            <a:r>
              <a:rPr lang="en-IN" dirty="0"/>
              <a:t>)</a:t>
            </a:r>
          </a:p>
          <a:p>
            <a:r>
              <a:rPr lang="en-IN" dirty="0"/>
              <a:t>Feed (feedcompany.com)</a:t>
            </a:r>
          </a:p>
          <a:p>
            <a:r>
              <a:rPr lang="en-IN" dirty="0"/>
              <a:t>Brightcove (</a:t>
            </a:r>
            <a:r>
              <a:rPr lang="en-IN" dirty="0">
                <a:hlinkClick r:id="rId4"/>
              </a:rPr>
              <a:t>www.brightcove.com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1C-6F62-43EB-98DC-3025C00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40" y="2636668"/>
            <a:ext cx="3187084" cy="105149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Microsoft Himalaya</vt:lpstr>
      <vt:lpstr>Wingdings</vt:lpstr>
      <vt:lpstr>Office Theme</vt:lpstr>
      <vt:lpstr>VIDEO MARKETING</vt:lpstr>
      <vt:lpstr>PowerPoint Presentation</vt:lpstr>
      <vt:lpstr>Video content strategy</vt:lpstr>
      <vt:lpstr>Video production step by step</vt:lpstr>
      <vt:lpstr>Video promotion</vt:lpstr>
      <vt:lpstr>Tools of the trade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MARKETING</dc:title>
  <dc:creator>Madhav Murthy</dc:creator>
  <cp:lastModifiedBy>Madhav Murthy</cp:lastModifiedBy>
  <cp:revision>3</cp:revision>
  <dcterms:created xsi:type="dcterms:W3CDTF">2021-05-12T10:21:23Z</dcterms:created>
  <dcterms:modified xsi:type="dcterms:W3CDTF">2021-05-12T11:03:07Z</dcterms:modified>
</cp:coreProperties>
</file>