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BAC2-F4F3-4AB2-A9FF-30873A880E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248F-3443-4C58-885C-EEA3DC8DFC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smtClean="0"/>
              <a:t>GIT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954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Git is </a:t>
            </a:r>
            <a:r>
              <a:rPr lang="en-US" b="1" dirty="0" smtClean="0">
                <a:solidFill>
                  <a:schemeClr val="tx1"/>
                </a:solidFill>
              </a:rPr>
              <a:t>a free and open source</a:t>
            </a:r>
            <a:r>
              <a:rPr lang="en-US" b="1" dirty="0">
                <a:solidFill>
                  <a:schemeClr val="tx1"/>
                </a:solidFill>
              </a:rPr>
              <a:t> distributed version control system designed to handle everything from small to very large projects with speed and efficiency.</a:t>
            </a:r>
          </a:p>
        </p:txBody>
      </p:sp>
      <p:pic>
        <p:nvPicPr>
          <p:cNvPr id="2050" name="Picture 2" descr="C:\Users\Admin\Downloads\Git-Icon-1788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743200"/>
            <a:ext cx="3648075" cy="364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  <p:pic>
        <p:nvPicPr>
          <p:cNvPr id="8194" name="Picture 2" descr="C:\Users\Admin\Downloads\git woekfl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372556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INSTALATION</a:t>
            </a:r>
            <a:endParaRPr lang="en-US" dirty="0"/>
          </a:p>
        </p:txBody>
      </p:sp>
      <p:pic>
        <p:nvPicPr>
          <p:cNvPr id="10245" name="Picture 5" descr="C:\Users\Admin\OneDrive\Desktop\git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8545461" cy="2590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5800" y="1752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git from </a:t>
            </a:r>
            <a:r>
              <a:rPr lang="en-US" dirty="0" smtClean="0">
                <a:hlinkClick r:id="rId3"/>
              </a:rPr>
              <a:t>https://git-scm.com/downloads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Git init -&gt; to initialize empty folder/repository</a:t>
            </a:r>
          </a:p>
          <a:p>
            <a:r>
              <a:rPr lang="en-US" sz="1800" dirty="0" smtClean="0"/>
              <a:t>Git add –A – let git to track all file changes in </a:t>
            </a:r>
            <a:r>
              <a:rPr lang="en-US" sz="1800" b="1" dirty="0" smtClean="0"/>
              <a:t>folder (moves file from working directory to staging area)</a:t>
            </a:r>
          </a:p>
          <a:p>
            <a:r>
              <a:rPr lang="en-US" sz="1800" dirty="0" smtClean="0"/>
              <a:t>Git add ab.txt  -&gt; tracks only ab.txt in folder to be committed and push later</a:t>
            </a:r>
          </a:p>
          <a:p>
            <a:r>
              <a:rPr lang="en-US" sz="1800" dirty="0" smtClean="0"/>
              <a:t>Git status - &gt; tracks file changes</a:t>
            </a:r>
          </a:p>
          <a:p>
            <a:r>
              <a:rPr lang="en-US" sz="1800" dirty="0" smtClean="0"/>
              <a:t>Git commit –m “meaningful text” -&gt; push changes from staging area to </a:t>
            </a:r>
            <a:r>
              <a:rPr lang="en-US" sz="1800" dirty="0" err="1" smtClean="0"/>
              <a:t>localrepo</a:t>
            </a:r>
            <a:endParaRPr lang="en-US" sz="1800" dirty="0" smtClean="0"/>
          </a:p>
          <a:p>
            <a:r>
              <a:rPr lang="en-US" sz="1800" dirty="0" smtClean="0"/>
              <a:t>Git log -&gt; track commits</a:t>
            </a:r>
            <a:endParaRPr lang="en-US" sz="1800" dirty="0"/>
          </a:p>
          <a:p>
            <a:r>
              <a:rPr lang="en-US" sz="1800" dirty="0" smtClean="0"/>
              <a:t>Git push -&gt; push files from local repo to remote repo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12290" name="Picture 2" descr="C:\Users\Admin\Downloads\imag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09006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in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To create branch in git use command </a:t>
            </a:r>
            <a:r>
              <a:rPr lang="en-US" sz="1800" b="1" dirty="0" smtClean="0"/>
              <a:t>git checkout –b name</a:t>
            </a:r>
          </a:p>
          <a:p>
            <a:r>
              <a:rPr lang="en-US" sz="1800" b="1" dirty="0"/>
              <a:t>g</a:t>
            </a:r>
            <a:r>
              <a:rPr lang="en-US" sz="1800" b="1" dirty="0" smtClean="0"/>
              <a:t>it branch -a </a:t>
            </a:r>
            <a:r>
              <a:rPr lang="en-US" sz="1800" dirty="0" smtClean="0"/>
              <a:t>to see list of branches</a:t>
            </a:r>
          </a:p>
          <a:p>
            <a:r>
              <a:rPr lang="en-US" sz="1800" b="1" dirty="0" smtClean="0"/>
              <a:t>Git checkout </a:t>
            </a:r>
            <a:r>
              <a:rPr lang="en-US" sz="1800" b="1" dirty="0" err="1" smtClean="0"/>
              <a:t>anyname</a:t>
            </a:r>
            <a:r>
              <a:rPr lang="en-US" sz="1800" dirty="0" smtClean="0"/>
              <a:t>: switches branch</a:t>
            </a:r>
          </a:p>
          <a:p>
            <a:r>
              <a:rPr lang="en-US" sz="1800" dirty="0" smtClean="0"/>
              <a:t>Dev &gt; </a:t>
            </a:r>
            <a:r>
              <a:rPr lang="en-US" sz="1800" b="1" dirty="0" smtClean="0"/>
              <a:t>Git merge arbaz/login</a:t>
            </a:r>
          </a:p>
          <a:p>
            <a:endParaRPr lang="en-US" sz="1800" b="1" dirty="0"/>
          </a:p>
          <a:p>
            <a:r>
              <a:rPr lang="en-US" sz="1800" b="1" dirty="0" smtClean="0"/>
              <a:t>Adding GIT IGNORE: to hide sensitive information</a:t>
            </a:r>
          </a:p>
          <a:p>
            <a:r>
              <a:rPr lang="en-US" sz="1800" dirty="0" smtClean="0"/>
              <a:t>Create</a:t>
            </a:r>
            <a:r>
              <a:rPr lang="en-US" sz="1800" b="1" dirty="0" smtClean="0"/>
              <a:t> .gitignore file </a:t>
            </a:r>
            <a:r>
              <a:rPr lang="en-US" sz="1800" dirty="0" smtClean="0"/>
              <a:t>- &gt;specify file names inside this file</a:t>
            </a:r>
          </a:p>
          <a:p>
            <a:endParaRPr lang="en-US" sz="1800" b="1" dirty="0"/>
          </a:p>
          <a:p>
            <a:r>
              <a:rPr lang="en-US" sz="1800" b="1" dirty="0" smtClean="0"/>
              <a:t>PUSH CHANGES</a:t>
            </a:r>
          </a:p>
          <a:p>
            <a:r>
              <a:rPr lang="en-US" sz="1800" dirty="0" smtClean="0"/>
              <a:t>Git add –A</a:t>
            </a:r>
          </a:p>
          <a:p>
            <a:r>
              <a:rPr lang="en-US" sz="1800" dirty="0" smtClean="0"/>
              <a:t>Git commit –m “msg”</a:t>
            </a:r>
          </a:p>
          <a:p>
            <a:endParaRPr lang="en-US" sz="1800" dirty="0" smtClean="0"/>
          </a:p>
          <a:p>
            <a:r>
              <a:rPr lang="en-US" sz="1800" dirty="0" smtClean="0"/>
              <a:t>Git remote –v to track where we have pushed changes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Github</a:t>
            </a:r>
            <a:endParaRPr lang="en-US" dirty="0"/>
          </a:p>
        </p:txBody>
      </p:sp>
      <p:pic>
        <p:nvPicPr>
          <p:cNvPr id="11266" name="Picture 2" descr="C:\Users\Admin\Downloads\GitHub-logo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28800"/>
            <a:ext cx="5638800" cy="3171825"/>
          </a:xfrm>
          <a:prstGeom prst="rect">
            <a:avLst/>
          </a:prstGeom>
          <a:noFill/>
        </p:spPr>
      </p:pic>
      <p:pic>
        <p:nvPicPr>
          <p:cNvPr id="5" name="Picture 2" descr="C:\Users\Admin\Downloads\Git-Icon-1788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828800"/>
            <a:ext cx="3648075" cy="364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Version Control (GIT)</a:t>
            </a:r>
            <a:endParaRPr lang="en-US" dirty="0"/>
          </a:p>
        </p:txBody>
      </p:sp>
      <p:pic>
        <p:nvPicPr>
          <p:cNvPr id="3074" name="Picture 2" descr="C:\Users\Admin\OneDrive\Desktop\g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828800"/>
            <a:ext cx="7687803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pic>
        <p:nvPicPr>
          <p:cNvPr id="1027" name="Picture 3" descr="C:\Users\Admin\OneDrive\Desktop\g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306534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OneDrive\Desktop\g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086596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OneDrive\Desktop\g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47472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OneDrive\Desktop\g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6472137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OneDrive\Desktop\g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31229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for working with GIT</a:t>
            </a:r>
            <a:endParaRPr lang="en-US" dirty="0"/>
          </a:p>
        </p:txBody>
      </p:sp>
      <p:pic>
        <p:nvPicPr>
          <p:cNvPr id="9218" name="Picture 2" descr="C:\Users\Admin\OneDrive\Desktop\w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799" y="1676400"/>
            <a:ext cx="7861297" cy="1981200"/>
          </a:xfrm>
          <a:prstGeom prst="rect">
            <a:avLst/>
          </a:prstGeom>
          <a:noFill/>
        </p:spPr>
      </p:pic>
      <p:pic>
        <p:nvPicPr>
          <p:cNvPr id="9219" name="Picture 3" descr="C:\Users\Admin\OneDrive\Desktop\w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657600"/>
            <a:ext cx="5486400" cy="17529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200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GIT </vt:lpstr>
      <vt:lpstr>Git Vs Github</vt:lpstr>
      <vt:lpstr>Without Version Control (GIT)</vt:lpstr>
      <vt:lpstr>Version Control System</vt:lpstr>
      <vt:lpstr>Slide 5</vt:lpstr>
      <vt:lpstr>Slide 6</vt:lpstr>
      <vt:lpstr>Slide 7</vt:lpstr>
      <vt:lpstr>Slide 8</vt:lpstr>
      <vt:lpstr>Terms for working with GIT</vt:lpstr>
      <vt:lpstr>GIT WORKFLOW</vt:lpstr>
      <vt:lpstr>GIT INSTALATION</vt:lpstr>
      <vt:lpstr>Slide 12</vt:lpstr>
      <vt:lpstr>BRANCHES</vt:lpstr>
      <vt:lpstr>Branches in Git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Admin</dc:creator>
  <cp:lastModifiedBy>Admin</cp:lastModifiedBy>
  <cp:revision>39</cp:revision>
  <dcterms:created xsi:type="dcterms:W3CDTF">2021-09-29T15:11:34Z</dcterms:created>
  <dcterms:modified xsi:type="dcterms:W3CDTF">2021-09-30T12:21:54Z</dcterms:modified>
</cp:coreProperties>
</file>