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7"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93FBA96-F25B-466E-9074-5A6C5D64B4B8}" type="datetimeFigureOut">
              <a:rPr lang="en-US" smtClean="0"/>
              <a:t>10/1/2021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E69B58E-375E-4386-82CE-B757749B7F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3FBA96-F25B-466E-9074-5A6C5D64B4B8}"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9B58E-375E-4386-82CE-B757749B7F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93FBA96-F25B-466E-9074-5A6C5D64B4B8}" type="datetimeFigureOut">
              <a:rPr lang="en-US" smtClean="0"/>
              <a:t>10/1/2021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E69B58E-375E-4386-82CE-B757749B7F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93FBA96-F25B-466E-9074-5A6C5D64B4B8}"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E69B58E-375E-4386-82CE-B757749B7FC5}"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93FBA96-F25B-466E-9074-5A6C5D64B4B8}" type="datetimeFigureOut">
              <a:rPr lang="en-US" smtClean="0"/>
              <a:t>10/1/2021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E69B58E-375E-4386-82CE-B757749B7FC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93FBA96-F25B-466E-9074-5A6C5D64B4B8}" type="datetimeFigureOut">
              <a:rPr lang="en-US" smtClean="0"/>
              <a:t>10/1/2021</a:t>
            </a:fld>
            <a:endParaRPr lang="en-US"/>
          </a:p>
        </p:txBody>
      </p:sp>
      <p:sp>
        <p:nvSpPr>
          <p:cNvPr id="10" name="Slide Number Placeholder 9"/>
          <p:cNvSpPr>
            <a:spLocks noGrp="1"/>
          </p:cNvSpPr>
          <p:nvPr>
            <p:ph type="sldNum" sz="quarter" idx="16"/>
          </p:nvPr>
        </p:nvSpPr>
        <p:spPr/>
        <p:txBody>
          <a:bodyPr rtlCol="0"/>
          <a:lstStyle/>
          <a:p>
            <a:fld id="{8E69B58E-375E-4386-82CE-B757749B7FC5}"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93FBA96-F25B-466E-9074-5A6C5D64B4B8}" type="datetimeFigureOut">
              <a:rPr lang="en-US" smtClean="0"/>
              <a:t>10/1/2021</a:t>
            </a:fld>
            <a:endParaRPr lang="en-US"/>
          </a:p>
        </p:txBody>
      </p:sp>
      <p:sp>
        <p:nvSpPr>
          <p:cNvPr id="12" name="Slide Number Placeholder 11"/>
          <p:cNvSpPr>
            <a:spLocks noGrp="1"/>
          </p:cNvSpPr>
          <p:nvPr>
            <p:ph type="sldNum" sz="quarter" idx="16"/>
          </p:nvPr>
        </p:nvSpPr>
        <p:spPr/>
        <p:txBody>
          <a:bodyPr rtlCol="0"/>
          <a:lstStyle/>
          <a:p>
            <a:fld id="{8E69B58E-375E-4386-82CE-B757749B7FC5}"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3FBA96-F25B-466E-9074-5A6C5D64B4B8}"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E69B58E-375E-4386-82CE-B757749B7F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FBA96-F25B-466E-9074-5A6C5D64B4B8}"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E69B58E-375E-4386-82CE-B757749B7F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93FBA96-F25B-466E-9074-5A6C5D64B4B8}"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E69B58E-375E-4386-82CE-B757749B7FC5}"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93FBA96-F25B-466E-9074-5A6C5D64B4B8}" type="datetimeFigureOut">
              <a:rPr lang="en-US" smtClean="0"/>
              <a:t>10/1/2021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E69B58E-375E-4386-82CE-B757749B7FC5}"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93FBA96-F25B-466E-9074-5A6C5D64B4B8}" type="datetimeFigureOut">
              <a:rPr lang="en-US" smtClean="0"/>
              <a:t>10/1/2021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E69B58E-375E-4386-82CE-B757749B7F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topics/software-develop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enzie.academy/blog/front-end-vs-back-end-whats-the-differ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1219200"/>
          </a:xfrm>
        </p:spPr>
        <p:txBody>
          <a:bodyPr>
            <a:normAutofit/>
          </a:bodyPr>
          <a:lstStyle/>
          <a:p>
            <a:r>
              <a:rPr lang="en-US" dirty="0" smtClean="0"/>
              <a:t>Software Development</a:t>
            </a:r>
            <a:endParaRPr lang="en-US" dirty="0"/>
          </a:p>
        </p:txBody>
      </p:sp>
      <p:sp>
        <p:nvSpPr>
          <p:cNvPr id="3" name="Subtitle 2"/>
          <p:cNvSpPr>
            <a:spLocks noGrp="1"/>
          </p:cNvSpPr>
          <p:nvPr>
            <p:ph type="subTitle" idx="1"/>
          </p:nvPr>
        </p:nvSpPr>
        <p:spPr>
          <a:xfrm>
            <a:off x="685800" y="1295400"/>
            <a:ext cx="7924800" cy="4953000"/>
          </a:xfrm>
        </p:spPr>
        <p:txBody>
          <a:bodyPr>
            <a:normAutofit/>
          </a:bodyPr>
          <a:lstStyle/>
          <a:p>
            <a:pPr algn="l" fontAlgn="base">
              <a:buFont typeface="Arial" pitchFamily="34" charset="0"/>
              <a:buChar char="•"/>
            </a:pPr>
            <a:r>
              <a:rPr lang="en-US" sz="2800" dirty="0" smtClean="0">
                <a:solidFill>
                  <a:schemeClr val="tx1"/>
                </a:solidFill>
              </a:rPr>
              <a:t> Software </a:t>
            </a:r>
            <a:r>
              <a:rPr lang="en-US" sz="2800" dirty="0">
                <a:solidFill>
                  <a:schemeClr val="tx1"/>
                </a:solidFill>
              </a:rPr>
              <a:t>development refers to a set of computer science activities dedicated to the process of creating, designing, deploying and supporting software</a:t>
            </a:r>
            <a:r>
              <a:rPr lang="en-US" sz="2800" dirty="0" smtClean="0">
                <a:solidFill>
                  <a:schemeClr val="tx1"/>
                </a:solidFill>
              </a:rPr>
              <a:t>.”</a:t>
            </a:r>
          </a:p>
          <a:p>
            <a:pPr algn="l" fontAlgn="base">
              <a:buFont typeface="Arial" pitchFamily="34" charset="0"/>
              <a:buChar char="•"/>
            </a:pPr>
            <a:endParaRPr lang="en-US" sz="2800" dirty="0">
              <a:solidFill>
                <a:schemeClr val="tx1"/>
              </a:solidFill>
            </a:endParaRPr>
          </a:p>
          <a:p>
            <a:pPr algn="l" fontAlgn="base">
              <a:buFont typeface="Arial" pitchFamily="34" charset="0"/>
              <a:buChar char="•"/>
            </a:pPr>
            <a:r>
              <a:rPr lang="en-US" sz="2800" dirty="0" smtClean="0">
                <a:solidFill>
                  <a:schemeClr val="tx1"/>
                </a:solidFill>
              </a:rPr>
              <a:t> Software </a:t>
            </a:r>
            <a:r>
              <a:rPr lang="en-US" sz="2800" dirty="0">
                <a:solidFill>
                  <a:schemeClr val="tx1"/>
                </a:solidFill>
              </a:rPr>
              <a:t>itself is the set of instructions or programs that tell a computer what to do. It is independent of hardware and makes computers programmable. </a:t>
            </a:r>
          </a:p>
          <a:p>
            <a:pPr algn="l"/>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solidFill>
                  <a:schemeClr val="tx1"/>
                </a:solidFill>
              </a:rPr>
              <a:t>There are three basic types of Software:</a:t>
            </a:r>
            <a:br>
              <a:rPr lang="en-US" dirty="0" smtClean="0">
                <a:solidFill>
                  <a:schemeClr val="tx1"/>
                </a:solidFill>
              </a:rPr>
            </a:br>
            <a:endParaRPr lang="en-US" dirty="0"/>
          </a:p>
        </p:txBody>
      </p:sp>
      <p:sp>
        <p:nvSpPr>
          <p:cNvPr id="3" name="Content Placeholder 2"/>
          <p:cNvSpPr>
            <a:spLocks noGrp="1"/>
          </p:cNvSpPr>
          <p:nvPr>
            <p:ph sz="quarter" idx="1"/>
          </p:nvPr>
        </p:nvSpPr>
        <p:spPr/>
        <p:txBody>
          <a:bodyPr>
            <a:normAutofit fontScale="77500" lnSpcReduction="20000"/>
          </a:bodyPr>
          <a:lstStyle/>
          <a:p>
            <a:pPr fontAlgn="base"/>
            <a:r>
              <a:rPr lang="en-US" b="1" dirty="0" smtClean="0">
                <a:solidFill>
                  <a:schemeClr val="tx1"/>
                </a:solidFill>
              </a:rPr>
              <a:t>System software</a:t>
            </a:r>
            <a:r>
              <a:rPr lang="en-US" dirty="0" smtClean="0">
                <a:solidFill>
                  <a:schemeClr val="tx1"/>
                </a:solidFill>
              </a:rPr>
              <a:t> to provide core functions such as operating systems, disk management, utilities, hardware management and other operational necessities.</a:t>
            </a:r>
          </a:p>
          <a:p>
            <a:pPr fontAlgn="base"/>
            <a:r>
              <a:rPr lang="en-US" b="1" dirty="0" smtClean="0">
                <a:solidFill>
                  <a:schemeClr val="tx1"/>
                </a:solidFill>
              </a:rPr>
              <a:t>Programming software</a:t>
            </a:r>
            <a:r>
              <a:rPr lang="en-US" dirty="0" smtClean="0">
                <a:solidFill>
                  <a:schemeClr val="tx1"/>
                </a:solidFill>
              </a:rPr>
              <a:t> to give programmers tools such as text editors, compilers, linkers, debuggers and other tools to create code.</a:t>
            </a:r>
          </a:p>
          <a:p>
            <a:pPr fontAlgn="base"/>
            <a:r>
              <a:rPr lang="en-US" b="1" dirty="0" smtClean="0">
                <a:solidFill>
                  <a:schemeClr val="tx1"/>
                </a:solidFill>
              </a:rPr>
              <a:t>Application software</a:t>
            </a:r>
            <a:r>
              <a:rPr lang="en-US" dirty="0" smtClean="0">
                <a:solidFill>
                  <a:schemeClr val="tx1"/>
                </a:solidFill>
              </a:rPr>
              <a:t> (applications or apps) to help users perform tasks. Office productivity suites, data management software, media players and security programs are examples. Applications also refers to web and mobile applications like those used to shop on Amazon.com, socialize with Facebook or post pictures to Instagram.</a:t>
            </a:r>
          </a:p>
          <a:p>
            <a:pPr fontAlgn="base"/>
            <a:r>
              <a:rPr lang="en-US" dirty="0" smtClean="0">
                <a:solidFill>
                  <a:schemeClr val="tx1"/>
                </a:solidFill>
              </a:rPr>
              <a:t>A possible fourth type is </a:t>
            </a:r>
            <a:r>
              <a:rPr lang="en-US" b="1" dirty="0" smtClean="0">
                <a:solidFill>
                  <a:schemeClr val="tx1"/>
                </a:solidFill>
              </a:rPr>
              <a:t>embedded software</a:t>
            </a:r>
            <a:r>
              <a:rPr lang="en-US" dirty="0" smtClean="0">
                <a:solidFill>
                  <a:schemeClr val="tx1"/>
                </a:solidFill>
              </a:rPr>
              <a:t>. Embedded systems software is used to control machines and devices not typically considered computers — telecommunications networks, cars, industrial robots and more. These devices, and their software, can be connected as part of the (IoT)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fontScale="90000"/>
          </a:bodyPr>
          <a:lstStyle/>
          <a:p>
            <a:r>
              <a:rPr lang="en-US" dirty="0" smtClean="0">
                <a:hlinkClick r:id="rId2"/>
              </a:rPr>
              <a:t>https://www.ibm.com/topics/software-development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a:t>
            </a:r>
            <a:r>
              <a:rPr lang="en-US" dirty="0"/>
              <a:t>V</a:t>
            </a:r>
            <a:r>
              <a:rPr lang="en-US" dirty="0" smtClean="0"/>
              <a:t>s Backend</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F</a:t>
            </a:r>
            <a:r>
              <a:rPr lang="en-US" dirty="0" smtClean="0"/>
              <a:t>ront </a:t>
            </a:r>
            <a:r>
              <a:rPr lang="en-US" dirty="0"/>
              <a:t>end development is programming which focuses on the visual elements of a website or app that a user will interact with (the client side). </a:t>
            </a:r>
            <a:endParaRPr lang="en-US" dirty="0" smtClean="0"/>
          </a:p>
          <a:p>
            <a:endParaRPr lang="en-US" dirty="0" smtClean="0"/>
          </a:p>
          <a:p>
            <a:r>
              <a:rPr lang="en-US" dirty="0" smtClean="0"/>
              <a:t>Back </a:t>
            </a:r>
            <a:r>
              <a:rPr lang="en-US" dirty="0"/>
              <a:t>end development focuses on the side of a website users can’t see (the server side). They work together to create a </a:t>
            </a:r>
            <a:r>
              <a:rPr lang="en-US" b="1" dirty="0"/>
              <a:t>dynamic website</a:t>
            </a:r>
            <a:r>
              <a:rPr lang="en-US" dirty="0"/>
              <a:t> to allow users to make purchases, use contact forms, and any other interactive activities you might participate in while browsing a site. </a:t>
            </a:r>
            <a:endParaRPr lang="en-US" dirty="0" smtClean="0">
              <a:hlinkClick r:id="rId2"/>
            </a:endParaRPr>
          </a:p>
          <a:p>
            <a:pPr>
              <a:buNone/>
            </a:pPr>
            <a:endParaRPr lang="en-US" dirty="0">
              <a:hlinkClick r:id="rId2"/>
            </a:endParaRPr>
          </a:p>
          <a:p>
            <a:r>
              <a:rPr lang="en-US" dirty="0" smtClean="0">
                <a:hlinkClick r:id="rId2"/>
              </a:rPr>
              <a:t>https://www.kenzie.academy/blog/front-end-vs-back-end-whats-the-difference/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2740152" cy="990600"/>
          </a:xfrm>
        </p:spPr>
        <p:txBody>
          <a:bodyPr/>
          <a:lstStyle/>
          <a:p>
            <a:r>
              <a:rPr lang="en-US" dirty="0" smtClean="0">
                <a:solidFill>
                  <a:schemeClr val="tx1"/>
                </a:solidFill>
              </a:rPr>
              <a:t>PHP </a:t>
            </a:r>
            <a:endParaRPr lang="en-US" dirty="0">
              <a:solidFill>
                <a:schemeClr val="tx1"/>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Rasmus Lerdorf unleashed the first version of PHP way back in 1994</a:t>
            </a:r>
            <a:r>
              <a:rPr lang="en-US" dirty="0" smtClean="0"/>
              <a:t>.</a:t>
            </a:r>
          </a:p>
          <a:p>
            <a:r>
              <a:rPr lang="en-US" dirty="0" smtClean="0"/>
              <a:t>PHP is a recursive acronym for "PHP: Hypertext Preprocessor".</a:t>
            </a:r>
          </a:p>
          <a:p>
            <a:r>
              <a:rPr lang="en-US" dirty="0" smtClean="0"/>
              <a:t>PHP is a server side scripting language that is embedded in HTML. It is used to manage dynamic content, databases, session tracking, even build entire e-commerce sites.</a:t>
            </a:r>
          </a:p>
          <a:p>
            <a:r>
              <a:rPr lang="en-US" dirty="0" smtClean="0"/>
              <a:t>It is integrated with a number of popular databases, including </a:t>
            </a:r>
            <a:r>
              <a:rPr lang="en-US" dirty="0" err="1" smtClean="0"/>
              <a:t>MySQL</a:t>
            </a:r>
            <a:r>
              <a:rPr lang="en-US" dirty="0" smtClean="0"/>
              <a:t>, </a:t>
            </a:r>
            <a:r>
              <a:rPr lang="en-US" dirty="0" err="1" smtClean="0"/>
              <a:t>PostgreSQL</a:t>
            </a:r>
            <a:r>
              <a:rPr lang="en-US" dirty="0" smtClean="0"/>
              <a:t>, Oracle, Sybase, Informix, and Microsoft SQL Server.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CRUD APP DETAILS</a:t>
            </a:r>
            <a:endParaRPr lang="en-US" dirty="0"/>
          </a:p>
        </p:txBody>
      </p:sp>
      <p:sp>
        <p:nvSpPr>
          <p:cNvPr id="3" name="Content Placeholder 2"/>
          <p:cNvSpPr>
            <a:spLocks noGrp="1"/>
          </p:cNvSpPr>
          <p:nvPr>
            <p:ph sz="quarter" idx="1"/>
          </p:nvPr>
        </p:nvSpPr>
        <p:spPr/>
        <p:txBody>
          <a:bodyPr/>
          <a:lstStyle/>
          <a:p>
            <a:r>
              <a:rPr lang="en-US" dirty="0" smtClean="0"/>
              <a:t>Requirement</a:t>
            </a:r>
          </a:p>
          <a:p>
            <a:r>
              <a:rPr lang="en-US" dirty="0" smtClean="0"/>
              <a:t>Created new DB with student Table</a:t>
            </a:r>
          </a:p>
          <a:p>
            <a:r>
              <a:rPr lang="en-US" dirty="0" smtClean="0"/>
              <a:t>Created a new project folder</a:t>
            </a:r>
          </a:p>
          <a:p>
            <a:r>
              <a:rPr lang="en-US" dirty="0" smtClean="0"/>
              <a:t>Established db connection</a:t>
            </a:r>
          </a:p>
          <a:p>
            <a:r>
              <a:rPr lang="en-US" dirty="0" smtClean="0"/>
              <a:t>Read</a:t>
            </a:r>
          </a:p>
          <a:p>
            <a:r>
              <a:rPr lang="en-US" dirty="0" smtClean="0"/>
              <a:t>Delete (id required)</a:t>
            </a:r>
          </a:p>
          <a:p>
            <a:r>
              <a:rPr lang="en-US" dirty="0" smtClean="0"/>
              <a:t>Add</a:t>
            </a:r>
          </a:p>
          <a:p>
            <a:r>
              <a:rPr lang="en-US" dirty="0" smtClean="0"/>
              <a:t>Update (id </a:t>
            </a:r>
            <a:r>
              <a:rPr lang="en-US" dirty="0" smtClean="0"/>
              <a:t>required</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266</TotalTime>
  <Words>237</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Software Development</vt:lpstr>
      <vt:lpstr>There are three basic types of Software: </vt:lpstr>
      <vt:lpstr>https://www.ibm.com/topics/software-development</vt:lpstr>
      <vt:lpstr>Frontend Vs Backend</vt:lpstr>
      <vt:lpstr>PHP </vt:lpstr>
      <vt:lpstr>PHP CRUD APP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Admin</dc:creator>
  <cp:lastModifiedBy>Admin</cp:lastModifiedBy>
  <cp:revision>9</cp:revision>
  <dcterms:created xsi:type="dcterms:W3CDTF">2021-10-01T02:58:19Z</dcterms:created>
  <dcterms:modified xsi:type="dcterms:W3CDTF">2021-10-01T07:25:09Z</dcterms:modified>
</cp:coreProperties>
</file>