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7"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12" autoAdjust="0"/>
    <p:restoredTop sz="94660"/>
  </p:normalViewPr>
  <p:slideViewPr>
    <p:cSldViewPr>
      <p:cViewPr varScale="1">
        <p:scale>
          <a:sx n="68" d="100"/>
          <a:sy n="68"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DA9FCC-4BC7-42FA-8050-A667096EA74D}"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A9FCC-4BC7-42FA-8050-A667096EA74D}"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A9FCC-4BC7-42FA-8050-A667096EA74D}"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A9FCC-4BC7-42FA-8050-A667096EA74D}"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DA9FCC-4BC7-42FA-8050-A667096EA74D}"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DA9FCC-4BC7-42FA-8050-A667096EA74D}" type="datetimeFigureOut">
              <a:rPr lang="en-US" smtClean="0"/>
              <a:pPr/>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DA9FCC-4BC7-42FA-8050-A667096EA74D}" type="datetimeFigureOut">
              <a:rPr lang="en-US" smtClean="0"/>
              <a:pPr/>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DA9FCC-4BC7-42FA-8050-A667096EA74D}" type="datetimeFigureOut">
              <a:rPr lang="en-US" smtClean="0"/>
              <a:pPr/>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A9FCC-4BC7-42FA-8050-A667096EA74D}" type="datetimeFigureOut">
              <a:rPr lang="en-US" smtClean="0"/>
              <a:pPr/>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DA9FCC-4BC7-42FA-8050-A667096EA74D}" type="datetimeFigureOut">
              <a:rPr lang="en-US" smtClean="0"/>
              <a:pPr/>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DA9FCC-4BC7-42FA-8050-A667096EA74D}" type="datetimeFigureOut">
              <a:rPr lang="en-US" smtClean="0"/>
              <a:pPr/>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7A67D-0273-49C1-BC96-8CD2257BA1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A9FCC-4BC7-42FA-8050-A667096EA74D}" type="datetimeFigureOut">
              <a:rPr lang="en-US" smtClean="0"/>
              <a:pPr/>
              <a:t>9/29/2021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7A67D-0273-49C1-BC96-8CD2257BA1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1470025"/>
          </a:xfrm>
        </p:spPr>
        <p:txBody>
          <a:bodyPr>
            <a:normAutofit/>
          </a:bodyPr>
          <a:lstStyle/>
          <a:p>
            <a:r>
              <a:rPr lang="en-US" sz="4800" b="1" u="sng" dirty="0" smtClean="0"/>
              <a:t>Adarsha Internship Session-1</a:t>
            </a:r>
            <a:endParaRPr lang="en-US" sz="4800" b="1" u="sng" dirty="0"/>
          </a:p>
        </p:txBody>
      </p:sp>
      <p:sp>
        <p:nvSpPr>
          <p:cNvPr id="3" name="Subtitle 2"/>
          <p:cNvSpPr>
            <a:spLocks noGrp="1"/>
          </p:cNvSpPr>
          <p:nvPr>
            <p:ph type="subTitle" idx="1"/>
          </p:nvPr>
        </p:nvSpPr>
        <p:spPr>
          <a:xfrm>
            <a:off x="1219200" y="3048000"/>
            <a:ext cx="6400800" cy="1752600"/>
          </a:xfrm>
        </p:spPr>
        <p:txBody>
          <a:bodyPr>
            <a:normAutofit/>
          </a:bodyPr>
          <a:lstStyle/>
          <a:p>
            <a:r>
              <a:rPr lang="en-US" sz="4400" b="1" dirty="0" smtClean="0"/>
              <a:t>C++ Basics for Competitive Programming</a:t>
            </a:r>
            <a:endParaRPr lang="en-US" sz="4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Reverse an Array</a:t>
            </a:r>
            <a:br>
              <a:rPr lang="en-US" dirty="0"/>
            </a:br>
            <a:endParaRPr lang="en-US" dirty="0"/>
          </a:p>
        </p:txBody>
      </p:sp>
      <p:sp>
        <p:nvSpPr>
          <p:cNvPr id="3" name="Content Placeholder 2"/>
          <p:cNvSpPr>
            <a:spLocks noGrp="1"/>
          </p:cNvSpPr>
          <p:nvPr>
            <p:ph idx="1"/>
          </p:nvPr>
        </p:nvSpPr>
        <p:spPr>
          <a:xfrm>
            <a:off x="533400" y="1371600"/>
            <a:ext cx="8229600" cy="4525963"/>
          </a:xfrm>
        </p:spPr>
        <p:txBody>
          <a:bodyPr/>
          <a:lstStyle/>
          <a:p>
            <a:r>
              <a:rPr lang="en-US" dirty="0" err="1" smtClean="0"/>
              <a:t>Int</a:t>
            </a:r>
            <a:r>
              <a:rPr lang="en-US" dirty="0" smtClean="0"/>
              <a:t> a[6] = {1,2,3,4,5,6};</a:t>
            </a:r>
          </a:p>
          <a:p>
            <a:r>
              <a:rPr lang="en-US" dirty="0" smtClean="0"/>
              <a:t>N = 6</a:t>
            </a:r>
          </a:p>
          <a:p>
            <a:r>
              <a:rPr lang="en-US" dirty="0" smtClean="0"/>
              <a:t>{6,5,4,3,2,1}</a:t>
            </a:r>
          </a:p>
          <a:p>
            <a:endParaRPr lang="en-US" dirty="0" smtClean="0"/>
          </a:p>
          <a:p>
            <a:r>
              <a:rPr lang="en-US" dirty="0" smtClean="0"/>
              <a:t>{6,5,4,3,2,1}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Pass by Reference and Pass by Value</a:t>
            </a:r>
            <a:br>
              <a:rPr lang="en-US" dirty="0"/>
            </a:b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Guessing Number Game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err="1" smtClean="0"/>
              <a:t>Int</a:t>
            </a:r>
            <a:r>
              <a:rPr lang="en-US" dirty="0" smtClean="0"/>
              <a:t> secret = 3;</a:t>
            </a:r>
          </a:p>
          <a:p>
            <a:r>
              <a:rPr lang="en-US" dirty="0" err="1" smtClean="0"/>
              <a:t>Int</a:t>
            </a:r>
            <a:r>
              <a:rPr lang="en-US" dirty="0" smtClean="0"/>
              <a:t> </a:t>
            </a:r>
            <a:r>
              <a:rPr lang="en-US" dirty="0" err="1" smtClean="0"/>
              <a:t>guessLimit</a:t>
            </a:r>
            <a:r>
              <a:rPr lang="en-US" dirty="0" smtClean="0"/>
              <a:t> =1</a:t>
            </a:r>
          </a:p>
          <a:p>
            <a:r>
              <a:rPr lang="en-US" dirty="0" smtClean="0"/>
              <a:t> 4</a:t>
            </a:r>
          </a:p>
          <a:p>
            <a:r>
              <a:rPr lang="en-US" dirty="0" smtClean="0"/>
              <a:t>-&gt; win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Sum of integers</a:t>
            </a:r>
            <a:br>
              <a:rPr lang="en-US" dirty="0"/>
            </a:b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Reverse integers</a:t>
            </a:r>
            <a:br>
              <a:rPr lang="en-US" dirty="0"/>
            </a:b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duplicates</a:t>
            </a:r>
          </a:p>
        </p:txBody>
      </p:sp>
      <p:sp>
        <p:nvSpPr>
          <p:cNvPr id="3" name="Content Placeholder 2"/>
          <p:cNvSpPr>
            <a:spLocks noGrp="1"/>
          </p:cNvSpPr>
          <p:nvPr>
            <p:ph idx="1"/>
          </p:nvPr>
        </p:nvSpPr>
        <p:spPr/>
        <p:txBody>
          <a:bodyPr/>
          <a:lstStyle/>
          <a:p>
            <a:r>
              <a:rPr lang="en-US" dirty="0" err="1" smtClean="0"/>
              <a:t>Int</a:t>
            </a:r>
            <a:r>
              <a:rPr lang="en-US" dirty="0" smtClean="0"/>
              <a:t> a[]</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Anagrams</a:t>
            </a:r>
            <a:br>
              <a:rPr lang="en-US" dirty="0"/>
            </a:b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STL(Standard Template Library)</a:t>
            </a:r>
            <a:endParaRPr lang="en-US" dirty="0"/>
          </a:p>
        </p:txBody>
      </p:sp>
      <p:sp>
        <p:nvSpPr>
          <p:cNvPr id="3" name="Content Placeholder 2"/>
          <p:cNvSpPr>
            <a:spLocks noGrp="1"/>
          </p:cNvSpPr>
          <p:nvPr>
            <p:ph idx="1"/>
          </p:nvPr>
        </p:nvSpPr>
        <p:spPr/>
        <p:txBody>
          <a:bodyPr/>
          <a:lstStyle/>
          <a:p>
            <a:r>
              <a:rPr lang="en-US" dirty="0" smtClean="0"/>
              <a:t>The Standard Template Library (STL) is a set of C++ template classes to provide common programming data structures and functions such as lists, stacks, arrays, etc. It is a library of container classes, algorithms, and </a:t>
            </a:r>
            <a:r>
              <a:rPr lang="en-US" dirty="0" err="1" smtClean="0"/>
              <a:t>iterators</a:t>
            </a:r>
            <a:r>
              <a:rPr lang="en-US" dirty="0" smtClean="0"/>
              <a:t>. It is a generalized library and so, its components are parameterized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STL</a:t>
            </a:r>
            <a:endParaRPr lang="en-US" dirty="0"/>
          </a:p>
        </p:txBody>
      </p:sp>
      <p:pic>
        <p:nvPicPr>
          <p:cNvPr id="1026" name="Picture 2" descr="C:\Users\Admin\OneDrive\Desktop\stl.PNG"/>
          <p:cNvPicPr>
            <a:picLocks noChangeAspect="1" noChangeArrowheads="1"/>
          </p:cNvPicPr>
          <p:nvPr/>
        </p:nvPicPr>
        <p:blipFill>
          <a:blip r:embed="rId2"/>
          <a:srcRect/>
          <a:stretch>
            <a:fillRect/>
          </a:stretch>
        </p:blipFill>
        <p:spPr bwMode="auto">
          <a:xfrm>
            <a:off x="914400" y="1219200"/>
            <a:ext cx="7467600" cy="506375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Vectors are same as dynamic arrays with the ability to resize itself automatically when an element is inserted or deleted, with their storage being handled automatically by the container. Vector elements are placed in contiguous storage so that they can be accessed and traversed using </a:t>
            </a:r>
            <a:r>
              <a:rPr lang="en-US" dirty="0" err="1" smtClean="0"/>
              <a:t>iterators</a:t>
            </a:r>
            <a:r>
              <a:rPr lang="en-US" dirty="0" smtClean="0"/>
              <a:t>. In vectors, data is inserted at the end. Removing the last element takes only constant time because no resizing happens. Inserting and erasing at the beginning or in the middle is linear in time.</a:t>
            </a:r>
          </a:p>
          <a:p>
            <a:pPr fontAlgn="base">
              <a:buNone/>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lstStyle/>
          <a:p>
            <a:r>
              <a:rPr lang="en-US" dirty="0" smtClean="0"/>
              <a:t>About Myself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3" name="Content Placeholder 2"/>
          <p:cNvSpPr>
            <a:spLocks noGrp="1"/>
          </p:cNvSpPr>
          <p:nvPr>
            <p:ph idx="1"/>
          </p:nvPr>
        </p:nvSpPr>
        <p:spPr/>
        <p:txBody>
          <a:bodyPr/>
          <a:lstStyle/>
          <a:p>
            <a:r>
              <a:rPr lang="en-US" dirty="0" smtClean="0"/>
              <a:t>Sets are a type of associative containers in which each element has to be unique,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a:t>
            </a:r>
            <a:r>
              <a:rPr lang="en-US" dirty="0" err="1" smtClean="0"/>
              <a:t>vs</a:t>
            </a:r>
            <a:r>
              <a:rPr lang="en-US" dirty="0" smtClean="0"/>
              <a:t> Sets</a:t>
            </a:r>
            <a:endParaRPr lang="en-US" dirty="0"/>
          </a:p>
        </p:txBody>
      </p:sp>
      <p:pic>
        <p:nvPicPr>
          <p:cNvPr id="2050" name="Picture 2" descr="C:\Users\Admin\OneDrive\Desktop\setvsvec.PNG"/>
          <p:cNvPicPr>
            <a:picLocks noChangeAspect="1" noChangeArrowheads="1"/>
          </p:cNvPicPr>
          <p:nvPr/>
        </p:nvPicPr>
        <p:blipFill>
          <a:blip r:embed="rId2"/>
          <a:srcRect/>
          <a:stretch>
            <a:fillRect/>
          </a:stretch>
        </p:blipFill>
        <p:spPr bwMode="auto">
          <a:xfrm>
            <a:off x="838200" y="1600200"/>
            <a:ext cx="7162800" cy="3962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lstStyle/>
          <a:p>
            <a:r>
              <a:rPr lang="en-US" dirty="0" smtClean="0"/>
              <a:t>Maps are associative containers that store elements in a mapped fashion. Each element has a key value and a mapped value. No two mapped values can have same key values.</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normAutofit fontScale="90000"/>
          </a:bodyPr>
          <a:lstStyle/>
          <a:p>
            <a:r>
              <a:rPr lang="en-US" dirty="0" smtClean="0"/>
              <a:t>My Journey and Experience</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u="sng" dirty="0" smtClean="0"/>
              <a:t>What is Competitive Programming</a:t>
            </a:r>
            <a:br>
              <a:rPr lang="en-US" b="1" u="sng" dirty="0" smtClean="0"/>
            </a:br>
            <a:r>
              <a:rPr lang="en-US" b="1" u="sng" dirty="0" smtClean="0"/>
              <a:t>?</a:t>
            </a:r>
            <a:endParaRPr lang="en-US" b="1" u="sng" dirty="0"/>
          </a:p>
        </p:txBody>
      </p:sp>
      <p:sp>
        <p:nvSpPr>
          <p:cNvPr id="3" name="Content Placeholder 2"/>
          <p:cNvSpPr>
            <a:spLocks noGrp="1"/>
          </p:cNvSpPr>
          <p:nvPr>
            <p:ph idx="1"/>
          </p:nvPr>
        </p:nvSpPr>
        <p:spPr/>
        <p:txBody>
          <a:bodyPr>
            <a:normAutofit/>
          </a:bodyPr>
          <a:lstStyle/>
          <a:p>
            <a:r>
              <a:rPr lang="en-US" sz="2400" b="1" i="1" dirty="0"/>
              <a:t>It teaches you how to </a:t>
            </a:r>
            <a:r>
              <a:rPr lang="en-US" sz="2400" b="1" i="1" dirty="0" smtClean="0"/>
              <a:t>think</a:t>
            </a:r>
          </a:p>
          <a:p>
            <a:r>
              <a:rPr lang="en-US" sz="2400" dirty="0"/>
              <a:t>Programming is fun, programming is an exercise for your brain, programming is a mental sport and when this sport is held over the internet involving sport programmer as a contestant then it is called </a:t>
            </a:r>
            <a:r>
              <a:rPr lang="en-US" sz="2400" b="1" i="1" dirty="0"/>
              <a:t>Competitive Programming</a:t>
            </a:r>
            <a:r>
              <a:rPr lang="en-US" sz="2400"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Basics</a:t>
            </a:r>
            <a:endParaRPr lang="en-US" dirty="0"/>
          </a:p>
        </p:txBody>
      </p:sp>
      <p:sp>
        <p:nvSpPr>
          <p:cNvPr id="3" name="Content Placeholder 2"/>
          <p:cNvSpPr>
            <a:spLocks noGrp="1"/>
          </p:cNvSpPr>
          <p:nvPr>
            <p:ph idx="1"/>
          </p:nvPr>
        </p:nvSpPr>
        <p:spPr/>
        <p:txBody>
          <a:bodyPr/>
          <a:lstStyle/>
          <a:p>
            <a:pPr lvl="0"/>
            <a:r>
              <a:rPr lang="en-US" dirty="0"/>
              <a:t> Hello World-&gt;variables-&gt;</a:t>
            </a:r>
            <a:r>
              <a:rPr lang="en-US" dirty="0" err="1"/>
              <a:t>datatypes</a:t>
            </a:r>
            <a:endParaRPr lang="en-US" dirty="0"/>
          </a:p>
          <a:p>
            <a:pPr lvl="0"/>
            <a:r>
              <a:rPr lang="en-US" dirty="0"/>
              <a:t>Input output</a:t>
            </a:r>
          </a:p>
          <a:p>
            <a:pPr lvl="0"/>
            <a:r>
              <a:rPr lang="en-US" dirty="0" smtClean="0"/>
              <a:t>calculator</a:t>
            </a:r>
            <a:endParaRPr lang="en-US" dirty="0"/>
          </a:p>
          <a:p>
            <a:pPr lvl="0"/>
            <a:r>
              <a:rPr lang="en-US" dirty="0"/>
              <a:t>Function calls</a:t>
            </a:r>
          </a:p>
          <a:p>
            <a:pPr lvl="0"/>
            <a:r>
              <a:rPr lang="en-US" dirty="0"/>
              <a:t>Arrays and loops</a:t>
            </a:r>
          </a:p>
          <a:p>
            <a:pPr lvl="0"/>
            <a:r>
              <a:rPr lang="en-US" dirty="0"/>
              <a:t>2D array</a:t>
            </a:r>
          </a:p>
          <a:p>
            <a:pPr lvl="0"/>
            <a:r>
              <a:rPr lang="en-US" dirty="0"/>
              <a:t>Strings</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8229600" cy="1143000"/>
          </a:xfrm>
        </p:spPr>
        <p:txBody>
          <a:bodyPr/>
          <a:lstStyle/>
          <a:p>
            <a:r>
              <a:rPr lang="en-US" dirty="0" smtClean="0"/>
              <a:t>PROGRAMS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143000"/>
          </a:xfrm>
        </p:spPr>
        <p:txBody>
          <a:bodyPr>
            <a:normAutofit fontScale="90000"/>
          </a:bodyPr>
          <a:lstStyle/>
          <a:p>
            <a:r>
              <a:rPr lang="en-US" dirty="0" smtClean="0"/>
              <a:t> Sum of Array elements</a:t>
            </a:r>
            <a:br>
              <a:rPr lang="en-US" dirty="0" smtClean="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endParaRPr lang="en-US" dirty="0"/>
          </a:p>
          <a:p>
            <a:pPr>
              <a:buNone/>
            </a:pPr>
            <a:r>
              <a:rPr lang="en-US" dirty="0" smtClean="0"/>
              <a:t>	a[5] = {2,3,3,4,1}; </a:t>
            </a:r>
          </a:p>
          <a:p>
            <a:pPr>
              <a:buNone/>
            </a:pPr>
            <a:r>
              <a:rPr lang="en-US" dirty="0" smtClean="0"/>
              <a:t>	sum = 13</a:t>
            </a:r>
          </a:p>
          <a:p>
            <a:pPr>
              <a:buNone/>
            </a:pPr>
            <a:endParaRPr lang="en-US" dirty="0" smtClean="0"/>
          </a:p>
          <a:p>
            <a:pPr>
              <a:buNone/>
            </a:pPr>
            <a:endParaRPr lang="en-US" dirty="0"/>
          </a:p>
        </p:txBody>
      </p:sp>
      <p:sp>
        <p:nvSpPr>
          <p:cNvPr id="4" name="TextBox 3"/>
          <p:cNvSpPr txBox="1"/>
          <p:nvPr/>
        </p:nvSpPr>
        <p:spPr>
          <a:xfrm>
            <a:off x="533400" y="1676400"/>
            <a:ext cx="8229600" cy="369332"/>
          </a:xfrm>
          <a:prstGeom prst="rect">
            <a:avLst/>
          </a:prstGeom>
          <a:noFill/>
        </p:spPr>
        <p:txBody>
          <a:bodyPr wrap="square" rtlCol="0">
            <a:spAutoFit/>
          </a:bodyPr>
          <a:lstStyle/>
          <a:p>
            <a:r>
              <a:rPr lang="en-US" dirty="0" smtClean="0"/>
              <a:t>Example: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Array element are same </a:t>
            </a:r>
            <a:br>
              <a:rPr lang="en-US" dirty="0"/>
            </a:b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a[5] = {1,1,1,1,2};</a:t>
            </a:r>
          </a:p>
          <a:p>
            <a:r>
              <a:rPr lang="en-US" dirty="0" err="1" smtClean="0"/>
              <a:t>Int</a:t>
            </a:r>
            <a:r>
              <a:rPr lang="en-US" dirty="0" smtClean="0"/>
              <a:t> </a:t>
            </a:r>
            <a:r>
              <a:rPr lang="en-US" dirty="0" err="1" smtClean="0"/>
              <a:t>firstelement</a:t>
            </a:r>
            <a:r>
              <a:rPr lang="en-US" dirty="0" smtClean="0"/>
              <a:t> = a[0]; // 1</a:t>
            </a:r>
          </a:p>
          <a:p>
            <a:endParaRPr lang="en-US" dirty="0" smtClean="0"/>
          </a:p>
          <a:p>
            <a:r>
              <a:rPr lang="en-US" dirty="0" smtClean="0"/>
              <a:t>a[1,1,1,1]</a:t>
            </a:r>
          </a:p>
          <a:p>
            <a:r>
              <a:rPr lang="en-US" dirty="0" smtClean="0"/>
              <a:t>1-&gt;</a:t>
            </a:r>
            <a:r>
              <a:rPr lang="en-US" dirty="0" err="1" smtClean="0"/>
              <a:t>ec</a:t>
            </a:r>
            <a:endParaRPr lang="en-US" dirty="0" smtClean="0"/>
          </a:p>
          <a:p>
            <a:r>
              <a:rPr lang="en-US" dirty="0" smtClean="0"/>
              <a:t>2-dia</a:t>
            </a:r>
          </a:p>
          <a:p>
            <a:r>
              <a:rPr lang="en-US" dirty="0" smtClean="0"/>
              <a:t>a[1,1,1,2]</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Smallest/largest and Product of array elements</a:t>
            </a:r>
          </a:p>
        </p:txBody>
      </p:sp>
      <p:sp>
        <p:nvSpPr>
          <p:cNvPr id="3" name="Content Placeholder 2"/>
          <p:cNvSpPr>
            <a:spLocks noGrp="1"/>
          </p:cNvSpPr>
          <p:nvPr>
            <p:ph idx="1"/>
          </p:nvPr>
        </p:nvSpPr>
        <p:spPr/>
        <p:txBody>
          <a:bodyPr/>
          <a:lstStyle/>
          <a:p>
            <a:r>
              <a:rPr lang="en-US" dirty="0" smtClean="0"/>
              <a:t>a[5] = {2,3,3,4,1};</a:t>
            </a:r>
          </a:p>
          <a:p>
            <a:endParaRPr lang="en-US" dirty="0" smtClean="0"/>
          </a:p>
          <a:p>
            <a:r>
              <a:rPr lang="en-US" dirty="0" smtClean="0"/>
              <a:t>Min = a[0]; 2</a:t>
            </a:r>
          </a:p>
          <a:p>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2050</TotalTime>
  <Words>392</Words>
  <Application>Microsoft Office PowerPoint</Application>
  <PresentationFormat>On-screen Show (4:3)</PresentationFormat>
  <Paragraphs>60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Adarsha Internship Session-1</vt:lpstr>
      <vt:lpstr>About Myself </vt:lpstr>
      <vt:lpstr>My Journey and Experience </vt:lpstr>
      <vt:lpstr>What is Competitive Programming ?</vt:lpstr>
      <vt:lpstr>C++ Basics</vt:lpstr>
      <vt:lpstr>PROGRAMS</vt:lpstr>
      <vt:lpstr> Sum of Array elements  </vt:lpstr>
      <vt:lpstr>Array element are same  </vt:lpstr>
      <vt:lpstr>Smallest/largest and Product of array elements</vt:lpstr>
      <vt:lpstr>Reverse an Array </vt:lpstr>
      <vt:lpstr>Pass by Reference and Pass by Value </vt:lpstr>
      <vt:lpstr>Guessing Number Game </vt:lpstr>
      <vt:lpstr>Sum of integers </vt:lpstr>
      <vt:lpstr>Reverse integers </vt:lpstr>
      <vt:lpstr>Array duplicates</vt:lpstr>
      <vt:lpstr>Anagrams </vt:lpstr>
      <vt:lpstr>STL(Standard Template Library)</vt:lpstr>
      <vt:lpstr>Different STL</vt:lpstr>
      <vt:lpstr>Vectors</vt:lpstr>
      <vt:lpstr>Set</vt:lpstr>
      <vt:lpstr>Vector vs Sets</vt:lpstr>
      <vt:lpstr>Map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Adarsha Internship Session-1</dc:title>
  <dc:creator>Admin</dc:creator>
  <cp:lastModifiedBy>Admin</cp:lastModifiedBy>
  <cp:revision>58</cp:revision>
  <dcterms:created xsi:type="dcterms:W3CDTF">2021-09-27T04:00:26Z</dcterms:created>
  <dcterms:modified xsi:type="dcterms:W3CDTF">2021-09-29T07:44:08Z</dcterms:modified>
</cp:coreProperties>
</file>