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FCC-4BC7-42FA-8050-A667096EA7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A67D-0273-49C1-BC96-8CD2257BA1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Adarsha Internship Session-1</a:t>
            </a: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C++ Basics for Competitive Programming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Reverse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Pass by Reference and Pass by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Guessing Number Game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Sum of integers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Reverse integers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Anagrams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About Myself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Journey and Experience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 smtClean="0"/>
              <a:t>What is Competitive Programming</a:t>
            </a:r>
            <a:br>
              <a:rPr lang="en-US" b="1" u="sng" dirty="0" smtClean="0"/>
            </a:br>
            <a:r>
              <a:rPr lang="en-US" b="1" u="sng" dirty="0" smtClean="0"/>
              <a:t>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It teaches you how to </a:t>
            </a:r>
            <a:r>
              <a:rPr lang="en-US" sz="2400" b="1" i="1" dirty="0" smtClean="0"/>
              <a:t>think</a:t>
            </a:r>
          </a:p>
          <a:p>
            <a:r>
              <a:rPr lang="en-US" sz="2400" dirty="0"/>
              <a:t>Programming is fun, programming is an exercise for your brain, programming is a mental sport and when this sport is held over the internet involving sport programmer as a contestant then it is called </a:t>
            </a:r>
            <a:r>
              <a:rPr lang="en-US" sz="2400" b="1" i="1" dirty="0"/>
              <a:t>Competitive Programming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Hello World-&gt;variables-&gt;</a:t>
            </a:r>
            <a:r>
              <a:rPr lang="en-US" dirty="0" err="1"/>
              <a:t>datatypes</a:t>
            </a:r>
            <a:endParaRPr lang="en-US" dirty="0"/>
          </a:p>
          <a:p>
            <a:pPr lvl="0"/>
            <a:r>
              <a:rPr lang="en-US" dirty="0"/>
              <a:t>Input output</a:t>
            </a:r>
          </a:p>
          <a:p>
            <a:pPr lvl="0"/>
            <a:r>
              <a:rPr lang="en-US" dirty="0"/>
              <a:t>calculator</a:t>
            </a:r>
          </a:p>
          <a:p>
            <a:pPr lvl="0"/>
            <a:r>
              <a:rPr lang="en-US" dirty="0"/>
              <a:t>Function calls</a:t>
            </a:r>
          </a:p>
          <a:p>
            <a:pPr lvl="0"/>
            <a:r>
              <a:rPr lang="en-US" dirty="0"/>
              <a:t>Arrays and loops</a:t>
            </a:r>
          </a:p>
          <a:p>
            <a:pPr lvl="0"/>
            <a:r>
              <a:rPr lang="en-US" dirty="0"/>
              <a:t>2D array</a:t>
            </a:r>
          </a:p>
          <a:p>
            <a:pPr lvl="0"/>
            <a:r>
              <a:rPr lang="en-US" dirty="0"/>
              <a:t>Strings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Sum of Array elements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Array element are same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Smallest/largest and Product of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Adarsha Internship Session-1</vt:lpstr>
      <vt:lpstr>About Myself </vt:lpstr>
      <vt:lpstr>My Journey and Experience </vt:lpstr>
      <vt:lpstr>What is Competitive Programming ?</vt:lpstr>
      <vt:lpstr>C++ Basics</vt:lpstr>
      <vt:lpstr>PROGRAMS</vt:lpstr>
      <vt:lpstr> Sum of Array elements  </vt:lpstr>
      <vt:lpstr>Array element are same  </vt:lpstr>
      <vt:lpstr>Smallest/largest and Product of array elements</vt:lpstr>
      <vt:lpstr>Reverse an Array </vt:lpstr>
      <vt:lpstr>Pass by Reference and Pass by Value </vt:lpstr>
      <vt:lpstr>Guessing Number Game </vt:lpstr>
      <vt:lpstr>Sum of integers </vt:lpstr>
      <vt:lpstr>Reverse integers </vt:lpstr>
      <vt:lpstr>Array duplicates</vt:lpstr>
      <vt:lpstr>Anagrams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Adarsha Internship Session-1</dc:title>
  <dc:creator>Admin</dc:creator>
  <cp:lastModifiedBy>Admin</cp:lastModifiedBy>
  <cp:revision>2</cp:revision>
  <dcterms:created xsi:type="dcterms:W3CDTF">2021-09-27T04:00:26Z</dcterms:created>
  <dcterms:modified xsi:type="dcterms:W3CDTF">2021-09-27T04:17:30Z</dcterms:modified>
</cp:coreProperties>
</file>