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F6400-9EEA-4C1E-8A2E-092EDEA59350}" v="3" dt="2022-06-28T05:20:02.9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la, Arbaz" userId="d545ba18-e69f-479f-bebd-20290283817b" providerId="ADAL" clId="{F4FF6400-9EEA-4C1E-8A2E-092EDEA59350}"/>
    <pc:docChg chg="undo custSel modSld">
      <pc:chgData name="Mulla, Arbaz" userId="d545ba18-e69f-479f-bebd-20290283817b" providerId="ADAL" clId="{F4FF6400-9EEA-4C1E-8A2E-092EDEA59350}" dt="2022-06-28T05:23:24.370" v="182" actId="20577"/>
      <pc:docMkLst>
        <pc:docMk/>
      </pc:docMkLst>
      <pc:sldChg chg="addSp delSp modSp mod">
        <pc:chgData name="Mulla, Arbaz" userId="d545ba18-e69f-479f-bebd-20290283817b" providerId="ADAL" clId="{F4FF6400-9EEA-4C1E-8A2E-092EDEA59350}" dt="2022-06-28T05:23:24.370" v="182" actId="20577"/>
        <pc:sldMkLst>
          <pc:docMk/>
          <pc:sldMk cId="0" sldId="256"/>
        </pc:sldMkLst>
        <pc:spChg chg="del mod">
          <ac:chgData name="Mulla, Arbaz" userId="d545ba18-e69f-479f-bebd-20290283817b" providerId="ADAL" clId="{F4FF6400-9EEA-4C1E-8A2E-092EDEA59350}" dt="2022-06-28T05:14:22.842" v="131" actId="478"/>
          <ac:spMkLst>
            <pc:docMk/>
            <pc:sldMk cId="0" sldId="256"/>
            <ac:spMk id="10" creationId="{00000000-0000-0000-0000-000000000000}"/>
          </ac:spMkLst>
        </pc:spChg>
        <pc:spChg chg="del mod">
          <ac:chgData name="Mulla, Arbaz" userId="d545ba18-e69f-479f-bebd-20290283817b" providerId="ADAL" clId="{F4FF6400-9EEA-4C1E-8A2E-092EDEA59350}" dt="2022-06-28T05:14:17.126" v="129" actId="478"/>
          <ac:spMkLst>
            <pc:docMk/>
            <pc:sldMk cId="0" sldId="256"/>
            <ac:spMk id="11" creationId="{00000000-0000-0000-0000-000000000000}"/>
          </ac:spMkLst>
        </pc:spChg>
        <pc:spChg chg="mod">
          <ac:chgData name="Mulla, Arbaz" userId="d545ba18-e69f-479f-bebd-20290283817b" providerId="ADAL" clId="{F4FF6400-9EEA-4C1E-8A2E-092EDEA59350}" dt="2022-06-28T05:08:50.501" v="27" actId="20577"/>
          <ac:spMkLst>
            <pc:docMk/>
            <pc:sldMk cId="0" sldId="256"/>
            <ac:spMk id="15" creationId="{00000000-0000-0000-0000-000000000000}"/>
          </ac:spMkLst>
        </pc:spChg>
        <pc:spChg chg="add mod">
          <ac:chgData name="Mulla, Arbaz" userId="d545ba18-e69f-479f-bebd-20290283817b" providerId="ADAL" clId="{F4FF6400-9EEA-4C1E-8A2E-092EDEA59350}" dt="2022-06-28T05:19:01.465" v="144" actId="113"/>
          <ac:spMkLst>
            <pc:docMk/>
            <pc:sldMk cId="0" sldId="256"/>
            <ac:spMk id="19" creationId="{E9DEE348-C44A-4772-B533-2BBC5CF53805}"/>
          </ac:spMkLst>
        </pc:spChg>
        <pc:spChg chg="add mod">
          <ac:chgData name="Mulla, Arbaz" userId="d545ba18-e69f-479f-bebd-20290283817b" providerId="ADAL" clId="{F4FF6400-9EEA-4C1E-8A2E-092EDEA59350}" dt="2022-06-28T05:23:24.370" v="182" actId="20577"/>
          <ac:spMkLst>
            <pc:docMk/>
            <pc:sldMk cId="0" sldId="256"/>
            <ac:spMk id="20" creationId="{59912C2F-7689-4E4A-A80A-C93C1012C344}"/>
          </ac:spMkLst>
        </pc:spChg>
        <pc:spChg chg="mod">
          <ac:chgData name="Mulla, Arbaz" userId="d545ba18-e69f-479f-bebd-20290283817b" providerId="ADAL" clId="{F4FF6400-9EEA-4C1E-8A2E-092EDEA59350}" dt="2022-06-28T05:11:25.659" v="119" actId="14100"/>
          <ac:spMkLst>
            <pc:docMk/>
            <pc:sldMk cId="0" sldId="256"/>
            <ac:spMk id="21" creationId="{00000000-0000-0000-0000-000000000000}"/>
          </ac:spMkLst>
        </pc:spChg>
        <pc:spChg chg="mod">
          <ac:chgData name="Mulla, Arbaz" userId="d545ba18-e69f-479f-bebd-20290283817b" providerId="ADAL" clId="{F4FF6400-9EEA-4C1E-8A2E-092EDEA59350}" dt="2022-06-28T05:09:33.475" v="48" actId="20577"/>
          <ac:spMkLst>
            <pc:docMk/>
            <pc:sldMk cId="0" sldId="256"/>
            <ac:spMk id="22" creationId="{00000000-0000-0000-0000-000000000000}"/>
          </ac:spMkLst>
        </pc:spChg>
        <pc:spChg chg="mod">
          <ac:chgData name="Mulla, Arbaz" userId="d545ba18-e69f-479f-bebd-20290283817b" providerId="ADAL" clId="{F4FF6400-9EEA-4C1E-8A2E-092EDEA59350}" dt="2022-06-28T05:10:41.037" v="117" actId="20577"/>
          <ac:spMkLst>
            <pc:docMk/>
            <pc:sldMk cId="0" sldId="256"/>
            <ac:spMk id="23" creationId="{00000000-0000-0000-0000-000000000000}"/>
          </ac:spMkLst>
        </pc:spChg>
        <pc:picChg chg="del">
          <ac:chgData name="Mulla, Arbaz" userId="d545ba18-e69f-479f-bebd-20290283817b" providerId="ADAL" clId="{F4FF6400-9EEA-4C1E-8A2E-092EDEA59350}" dt="2022-06-28T05:07:52.376" v="0" actId="478"/>
          <ac:picMkLst>
            <pc:docMk/>
            <pc:sldMk cId="0" sldId="256"/>
            <ac:picMk id="16" creationId="{C9CF90B2-9C87-4766-8184-AFDD19CC6969}"/>
          </ac:picMkLst>
        </pc:picChg>
        <pc:picChg chg="add mod">
          <ac:chgData name="Mulla, Arbaz" userId="d545ba18-e69f-479f-bebd-20290283817b" providerId="ADAL" clId="{F4FF6400-9EEA-4C1E-8A2E-092EDEA59350}" dt="2022-06-28T05:08:23.881" v="7" actId="1076"/>
          <ac:picMkLst>
            <pc:docMk/>
            <pc:sldMk cId="0" sldId="256"/>
            <ac:picMk id="18" creationId="{E104DB28-F5D3-4834-8D7C-66ABC58E3D5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5980"/>
            <a:ext cx="10368598"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0480"/>
            <a:ext cx="8538845"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917" y="1577340"/>
            <a:ext cx="530628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7340"/>
            <a:ext cx="5306282"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3905" cy="6858000"/>
          </a:xfrm>
          <a:custGeom>
            <a:avLst/>
            <a:gdLst/>
            <a:ahLst/>
            <a:cxnLst/>
            <a:rect l="l" t="t" r="r" b="b"/>
            <a:pathLst>
              <a:path w="12193905" h="6858000">
                <a:moveTo>
                  <a:pt x="12193524" y="0"/>
                </a:moveTo>
                <a:lnTo>
                  <a:pt x="0" y="0"/>
                </a:lnTo>
                <a:lnTo>
                  <a:pt x="0" y="6858000"/>
                </a:lnTo>
                <a:lnTo>
                  <a:pt x="12193524" y="6858000"/>
                </a:lnTo>
                <a:lnTo>
                  <a:pt x="12193524"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4320" cy="228600"/>
          </a:xfrm>
          <a:custGeom>
            <a:avLst/>
            <a:gdLst/>
            <a:ahLst/>
            <a:cxnLst/>
            <a:rect l="l" t="t" r="r" b="b"/>
            <a:pathLst>
              <a:path w="274320" h="228600">
                <a:moveTo>
                  <a:pt x="205740" y="0"/>
                </a:moveTo>
                <a:lnTo>
                  <a:pt x="173125" y="9722"/>
                </a:lnTo>
                <a:lnTo>
                  <a:pt x="146692" y="35043"/>
                </a:lnTo>
                <a:lnTo>
                  <a:pt x="123142" y="70198"/>
                </a:lnTo>
                <a:lnTo>
                  <a:pt x="99177" y="109419"/>
                </a:lnTo>
                <a:lnTo>
                  <a:pt x="71500" y="146939"/>
                </a:lnTo>
                <a:lnTo>
                  <a:pt x="64436" y="170307"/>
                </a:lnTo>
                <a:lnTo>
                  <a:pt x="48895" y="190341"/>
                </a:lnTo>
                <a:lnTo>
                  <a:pt x="26781" y="205374"/>
                </a:lnTo>
                <a:lnTo>
                  <a:pt x="0" y="213741"/>
                </a:lnTo>
                <a:lnTo>
                  <a:pt x="8647" y="219813"/>
                </a:lnTo>
                <a:lnTo>
                  <a:pt x="20986" y="224504"/>
                </a:lnTo>
                <a:lnTo>
                  <a:pt x="36325" y="227528"/>
                </a:lnTo>
                <a:lnTo>
                  <a:pt x="53975" y="228600"/>
                </a:lnTo>
                <a:lnTo>
                  <a:pt x="89217" y="226052"/>
                </a:lnTo>
                <a:lnTo>
                  <a:pt x="124745" y="218217"/>
                </a:lnTo>
                <a:lnTo>
                  <a:pt x="156987" y="204811"/>
                </a:lnTo>
                <a:lnTo>
                  <a:pt x="182372" y="185547"/>
                </a:lnTo>
                <a:lnTo>
                  <a:pt x="156527" y="181945"/>
                </a:lnTo>
                <a:lnTo>
                  <a:pt x="136588" y="169973"/>
                </a:lnTo>
                <a:lnTo>
                  <a:pt x="123507" y="151310"/>
                </a:lnTo>
                <a:lnTo>
                  <a:pt x="118237" y="127635"/>
                </a:lnTo>
                <a:lnTo>
                  <a:pt x="132169" y="141946"/>
                </a:lnTo>
                <a:lnTo>
                  <a:pt x="147589" y="151637"/>
                </a:lnTo>
                <a:lnTo>
                  <a:pt x="164367" y="157138"/>
                </a:lnTo>
                <a:lnTo>
                  <a:pt x="182372" y="158877"/>
                </a:lnTo>
                <a:lnTo>
                  <a:pt x="218277" y="151338"/>
                </a:lnTo>
                <a:lnTo>
                  <a:pt x="247491" y="130857"/>
                </a:lnTo>
                <a:lnTo>
                  <a:pt x="267132" y="100637"/>
                </a:lnTo>
                <a:lnTo>
                  <a:pt x="274320" y="63881"/>
                </a:lnTo>
                <a:lnTo>
                  <a:pt x="270587" y="44469"/>
                </a:lnTo>
                <a:lnTo>
                  <a:pt x="260842" y="23558"/>
                </a:lnTo>
                <a:lnTo>
                  <a:pt x="240690" y="6838"/>
                </a:lnTo>
                <a:lnTo>
                  <a:pt x="205740" y="0"/>
                </a:lnTo>
                <a:close/>
              </a:path>
            </a:pathLst>
          </a:custGeom>
          <a:solidFill>
            <a:srgbClr val="12ABDB"/>
          </a:solidFill>
        </p:spPr>
        <p:txBody>
          <a:bodyPr wrap="square" lIns="0" tIns="0" rIns="0" bIns="0" rtlCol="0"/>
          <a:lstStyle/>
          <a:p>
            <a:endParaRPr/>
          </a:p>
        </p:txBody>
      </p:sp>
      <p:sp>
        <p:nvSpPr>
          <p:cNvPr id="18" name="bg object 18"/>
          <p:cNvSpPr/>
          <p:nvPr/>
        </p:nvSpPr>
        <p:spPr>
          <a:xfrm>
            <a:off x="11503152" y="173736"/>
            <a:ext cx="416559" cy="354330"/>
          </a:xfrm>
          <a:custGeom>
            <a:avLst/>
            <a:gdLst/>
            <a:ahLst/>
            <a:cxnLst/>
            <a:rect l="l" t="t" r="r" b="b"/>
            <a:pathLst>
              <a:path w="416559" h="354330">
                <a:moveTo>
                  <a:pt x="222630" y="0"/>
                </a:moveTo>
                <a:lnTo>
                  <a:pt x="198844" y="22070"/>
                </a:lnTo>
                <a:lnTo>
                  <a:pt x="166949" y="43878"/>
                </a:lnTo>
                <a:lnTo>
                  <a:pt x="130423" y="66544"/>
                </a:lnTo>
                <a:lnTo>
                  <a:pt x="92741" y="91186"/>
                </a:lnTo>
                <a:lnTo>
                  <a:pt x="57382" y="118923"/>
                </a:lnTo>
                <a:lnTo>
                  <a:pt x="27820" y="150875"/>
                </a:lnTo>
                <a:lnTo>
                  <a:pt x="7534" y="188162"/>
                </a:lnTo>
                <a:lnTo>
                  <a:pt x="0" y="231902"/>
                </a:lnTo>
                <a:lnTo>
                  <a:pt x="5508" y="268354"/>
                </a:lnTo>
                <a:lnTo>
                  <a:pt x="45434" y="328021"/>
                </a:lnTo>
                <a:lnTo>
                  <a:pt x="96712" y="352139"/>
                </a:lnTo>
                <a:lnTo>
                  <a:pt x="116347" y="354234"/>
                </a:lnTo>
                <a:lnTo>
                  <a:pt x="136007" y="352758"/>
                </a:lnTo>
                <a:lnTo>
                  <a:pt x="172344" y="341018"/>
                </a:lnTo>
                <a:lnTo>
                  <a:pt x="213868" y="308229"/>
                </a:lnTo>
                <a:lnTo>
                  <a:pt x="247677" y="261364"/>
                </a:lnTo>
                <a:lnTo>
                  <a:pt x="276986" y="214106"/>
                </a:lnTo>
                <a:lnTo>
                  <a:pt x="308201" y="177587"/>
                </a:lnTo>
                <a:lnTo>
                  <a:pt x="347725" y="162941"/>
                </a:lnTo>
                <a:lnTo>
                  <a:pt x="404191" y="162941"/>
                </a:lnTo>
                <a:lnTo>
                  <a:pt x="396239" y="141763"/>
                </a:lnTo>
                <a:lnTo>
                  <a:pt x="373725" y="106425"/>
                </a:lnTo>
                <a:lnTo>
                  <a:pt x="344804" y="74803"/>
                </a:lnTo>
                <a:lnTo>
                  <a:pt x="292036" y="34671"/>
                </a:lnTo>
                <a:lnTo>
                  <a:pt x="232791" y="4445"/>
                </a:lnTo>
                <a:lnTo>
                  <a:pt x="229870" y="2921"/>
                </a:lnTo>
                <a:lnTo>
                  <a:pt x="226949" y="1524"/>
                </a:lnTo>
                <a:lnTo>
                  <a:pt x="222630" y="0"/>
                </a:lnTo>
                <a:close/>
              </a:path>
              <a:path w="416559" h="354330">
                <a:moveTo>
                  <a:pt x="404191" y="162941"/>
                </a:moveTo>
                <a:lnTo>
                  <a:pt x="347725" y="162941"/>
                </a:lnTo>
                <a:lnTo>
                  <a:pt x="382529" y="169695"/>
                </a:lnTo>
                <a:lnTo>
                  <a:pt x="402605" y="186213"/>
                </a:lnTo>
                <a:lnTo>
                  <a:pt x="412323" y="206875"/>
                </a:lnTo>
                <a:lnTo>
                  <a:pt x="416051" y="226060"/>
                </a:lnTo>
                <a:lnTo>
                  <a:pt x="416051" y="223012"/>
                </a:lnTo>
                <a:lnTo>
                  <a:pt x="410848" y="180673"/>
                </a:lnTo>
                <a:lnTo>
                  <a:pt x="404191"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814" y="245821"/>
            <a:ext cx="7284720" cy="344170"/>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917" y="1577340"/>
            <a:ext cx="10978515"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7439" y="6377940"/>
            <a:ext cx="390347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77940"/>
            <a:ext cx="28056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6/28/2022</a:t>
            </a:fld>
            <a:endParaRPr lang="en-US"/>
          </a:p>
        </p:txBody>
      </p:sp>
      <p:sp>
        <p:nvSpPr>
          <p:cNvPr id="6" name="Holder 6"/>
          <p:cNvSpPr>
            <a:spLocks noGrp="1"/>
          </p:cNvSpPr>
          <p:nvPr>
            <p:ph type="sldNum" sz="quarter" idx="7"/>
          </p:nvPr>
        </p:nvSpPr>
        <p:spPr>
          <a:xfrm>
            <a:off x="8782812" y="6377940"/>
            <a:ext cx="28056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Shashikala20/shashikala_resume"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5377"/>
            <a:ext cx="11707495" cy="122555"/>
          </a:xfrm>
          <a:prstGeom prst="rect">
            <a:avLst/>
          </a:prstGeom>
        </p:spPr>
        <p:txBody>
          <a:bodyPr vert="horz" wrap="square" lIns="0" tIns="0" rIns="0" bIns="0" rtlCol="0">
            <a:spAutoFit/>
          </a:bodyPr>
          <a:lstStyle/>
          <a:p>
            <a:pPr>
              <a:lnSpc>
                <a:spcPts val="955"/>
              </a:lnSpc>
              <a:tabLst>
                <a:tab pos="9355455" algn="l"/>
                <a:tab pos="11642725" algn="l"/>
              </a:tabLst>
            </a:pPr>
            <a:r>
              <a:rPr sz="800" spc="-15" dirty="0">
                <a:solidFill>
                  <a:srgbClr val="A6A6A6"/>
                </a:solidFill>
                <a:latin typeface="Verdana"/>
                <a:cs typeface="Verdana"/>
              </a:rPr>
              <a:t>P</a:t>
            </a:r>
            <a:r>
              <a:rPr sz="800" spc="-20" dirty="0">
                <a:solidFill>
                  <a:srgbClr val="A6A6A6"/>
                </a:solidFill>
                <a:latin typeface="Verdana"/>
                <a:cs typeface="Verdana"/>
              </a:rPr>
              <a:t>r</a:t>
            </a:r>
            <a:r>
              <a:rPr sz="800" spc="-10" dirty="0">
                <a:solidFill>
                  <a:srgbClr val="A6A6A6"/>
                </a:solidFill>
                <a:latin typeface="Verdana"/>
                <a:cs typeface="Verdana"/>
              </a:rPr>
              <a:t>e</a:t>
            </a:r>
            <a:r>
              <a:rPr sz="800" spc="-25" dirty="0">
                <a:solidFill>
                  <a:srgbClr val="A6A6A6"/>
                </a:solidFill>
                <a:latin typeface="Verdana"/>
                <a:cs typeface="Verdana"/>
              </a:rPr>
              <a:t>s</a:t>
            </a:r>
            <a:r>
              <a:rPr sz="800" spc="-10" dirty="0">
                <a:solidFill>
                  <a:srgbClr val="A6A6A6"/>
                </a:solidFill>
                <a:latin typeface="Verdana"/>
                <a:cs typeface="Verdana"/>
              </a:rPr>
              <a:t>en</a:t>
            </a:r>
            <a:r>
              <a:rPr sz="800" spc="5" dirty="0">
                <a:solidFill>
                  <a:srgbClr val="A6A6A6"/>
                </a:solidFill>
                <a:latin typeface="Verdana"/>
                <a:cs typeface="Verdana"/>
              </a:rPr>
              <a:t>t</a:t>
            </a:r>
            <a:r>
              <a:rPr sz="800" spc="-15" dirty="0">
                <a:solidFill>
                  <a:srgbClr val="A6A6A6"/>
                </a:solidFill>
                <a:latin typeface="Verdana"/>
                <a:cs typeface="Verdana"/>
              </a:rPr>
              <a:t>a</a:t>
            </a:r>
            <a:r>
              <a:rPr sz="800" spc="5" dirty="0">
                <a:solidFill>
                  <a:srgbClr val="A6A6A6"/>
                </a:solidFill>
                <a:latin typeface="Verdana"/>
                <a:cs typeface="Verdana"/>
              </a:rPr>
              <a:t>t</a:t>
            </a:r>
            <a:r>
              <a:rPr sz="800" spc="-10" dirty="0">
                <a:solidFill>
                  <a:srgbClr val="A6A6A6"/>
                </a:solidFill>
                <a:latin typeface="Verdana"/>
                <a:cs typeface="Verdana"/>
              </a:rPr>
              <a:t>i</a:t>
            </a:r>
            <a:r>
              <a:rPr sz="800" spc="-20" dirty="0">
                <a:solidFill>
                  <a:srgbClr val="A6A6A6"/>
                </a:solidFill>
                <a:latin typeface="Verdana"/>
                <a:cs typeface="Verdana"/>
              </a:rPr>
              <a:t>o</a:t>
            </a:r>
            <a:r>
              <a:rPr sz="800" spc="-10" dirty="0">
                <a:solidFill>
                  <a:srgbClr val="A6A6A6"/>
                </a:solidFill>
                <a:latin typeface="Verdana"/>
                <a:cs typeface="Verdana"/>
              </a:rPr>
              <a:t>n</a:t>
            </a:r>
            <a:r>
              <a:rPr sz="800" spc="114" dirty="0">
                <a:solidFill>
                  <a:srgbClr val="A6A6A6"/>
                </a:solidFill>
                <a:latin typeface="Verdana"/>
                <a:cs typeface="Verdana"/>
              </a:rPr>
              <a:t> </a:t>
            </a:r>
            <a:r>
              <a:rPr sz="800" spc="5" dirty="0">
                <a:solidFill>
                  <a:srgbClr val="A6A6A6"/>
                </a:solidFill>
                <a:latin typeface="Verdana"/>
                <a:cs typeface="Verdana"/>
              </a:rPr>
              <a:t>T</a:t>
            </a:r>
            <a:r>
              <a:rPr sz="800" spc="-10" dirty="0">
                <a:solidFill>
                  <a:srgbClr val="A6A6A6"/>
                </a:solidFill>
                <a:latin typeface="Verdana"/>
                <a:cs typeface="Verdana"/>
              </a:rPr>
              <a:t>i</a:t>
            </a:r>
            <a:r>
              <a:rPr sz="800" spc="5" dirty="0">
                <a:solidFill>
                  <a:srgbClr val="A6A6A6"/>
                </a:solidFill>
                <a:latin typeface="Verdana"/>
                <a:cs typeface="Verdana"/>
              </a:rPr>
              <a:t>t</a:t>
            </a:r>
            <a:r>
              <a:rPr sz="800" spc="-10" dirty="0">
                <a:solidFill>
                  <a:srgbClr val="A6A6A6"/>
                </a:solidFill>
                <a:latin typeface="Verdana"/>
                <a:cs typeface="Verdana"/>
              </a:rPr>
              <a:t>l</a:t>
            </a:r>
            <a:r>
              <a:rPr sz="800" spc="-5" dirty="0">
                <a:solidFill>
                  <a:srgbClr val="A6A6A6"/>
                </a:solidFill>
                <a:latin typeface="Verdana"/>
                <a:cs typeface="Verdana"/>
              </a:rPr>
              <a:t>e</a:t>
            </a:r>
            <a:r>
              <a:rPr sz="800" spc="-35" dirty="0">
                <a:solidFill>
                  <a:srgbClr val="A6A6A6"/>
                </a:solidFill>
                <a:latin typeface="Verdana"/>
                <a:cs typeface="Verdana"/>
              </a:rPr>
              <a:t> </a:t>
            </a:r>
            <a:r>
              <a:rPr sz="800" spc="-5" dirty="0">
                <a:solidFill>
                  <a:srgbClr val="A6A6A6"/>
                </a:solidFill>
                <a:latin typeface="Verdana"/>
                <a:cs typeface="Verdana"/>
              </a:rPr>
              <a:t>|</a:t>
            </a:r>
            <a:r>
              <a:rPr sz="800" spc="40" dirty="0">
                <a:solidFill>
                  <a:srgbClr val="A6A6A6"/>
                </a:solidFill>
                <a:latin typeface="Verdana"/>
                <a:cs typeface="Verdana"/>
              </a:rPr>
              <a:t> </a:t>
            </a:r>
            <a:r>
              <a:rPr sz="800" spc="-10" dirty="0">
                <a:solidFill>
                  <a:srgbClr val="A6A6A6"/>
                </a:solidFill>
                <a:latin typeface="Verdana"/>
                <a:cs typeface="Verdana"/>
              </a:rPr>
              <a:t>Au</a:t>
            </a:r>
            <a:r>
              <a:rPr sz="800" spc="5" dirty="0">
                <a:solidFill>
                  <a:srgbClr val="A6A6A6"/>
                </a:solidFill>
                <a:latin typeface="Verdana"/>
                <a:cs typeface="Verdana"/>
              </a:rPr>
              <a:t>t</a:t>
            </a:r>
            <a:r>
              <a:rPr sz="800" spc="-10" dirty="0">
                <a:solidFill>
                  <a:srgbClr val="A6A6A6"/>
                </a:solidFill>
                <a:latin typeface="Verdana"/>
                <a:cs typeface="Verdana"/>
              </a:rPr>
              <a:t>h</a:t>
            </a:r>
            <a:r>
              <a:rPr sz="800" spc="-20" dirty="0">
                <a:solidFill>
                  <a:srgbClr val="A6A6A6"/>
                </a:solidFill>
                <a:latin typeface="Verdana"/>
                <a:cs typeface="Verdana"/>
              </a:rPr>
              <a:t>o</a:t>
            </a:r>
            <a:r>
              <a:rPr sz="800" spc="-5" dirty="0">
                <a:solidFill>
                  <a:srgbClr val="A6A6A6"/>
                </a:solidFill>
                <a:latin typeface="Verdana"/>
                <a:cs typeface="Verdana"/>
              </a:rPr>
              <a:t>r</a:t>
            </a:r>
            <a:r>
              <a:rPr sz="800" spc="25" dirty="0">
                <a:solidFill>
                  <a:srgbClr val="A6A6A6"/>
                </a:solidFill>
                <a:latin typeface="Verdana"/>
                <a:cs typeface="Verdana"/>
              </a:rPr>
              <a:t> </a:t>
            </a:r>
            <a:r>
              <a:rPr sz="800" spc="-5" dirty="0">
                <a:solidFill>
                  <a:srgbClr val="A6A6A6"/>
                </a:solidFill>
                <a:latin typeface="Verdana"/>
                <a:cs typeface="Verdana"/>
              </a:rPr>
              <a:t>|</a:t>
            </a:r>
            <a:r>
              <a:rPr sz="800" spc="5" dirty="0">
                <a:solidFill>
                  <a:srgbClr val="A6A6A6"/>
                </a:solidFill>
                <a:latin typeface="Verdana"/>
                <a:cs typeface="Verdana"/>
              </a:rPr>
              <a:t> </a:t>
            </a:r>
            <a:r>
              <a:rPr sz="800" spc="-10" dirty="0">
                <a:solidFill>
                  <a:srgbClr val="A6A6A6"/>
                </a:solidFill>
                <a:latin typeface="Verdana"/>
                <a:cs typeface="Verdana"/>
              </a:rPr>
              <a:t>D</a:t>
            </a:r>
            <a:r>
              <a:rPr sz="800" spc="-15" dirty="0">
                <a:solidFill>
                  <a:srgbClr val="A6A6A6"/>
                </a:solidFill>
                <a:latin typeface="Verdana"/>
                <a:cs typeface="Verdana"/>
              </a:rPr>
              <a:t>a</a:t>
            </a:r>
            <a:r>
              <a:rPr sz="800" spc="5" dirty="0">
                <a:solidFill>
                  <a:srgbClr val="A6A6A6"/>
                </a:solidFill>
                <a:latin typeface="Verdana"/>
                <a:cs typeface="Verdana"/>
              </a:rPr>
              <a:t>t</a:t>
            </a:r>
            <a:r>
              <a:rPr sz="800" spc="-5" dirty="0">
                <a:solidFill>
                  <a:srgbClr val="A6A6A6"/>
                </a:solidFill>
                <a:latin typeface="Verdana"/>
                <a:cs typeface="Verdana"/>
              </a:rPr>
              <a:t>e</a:t>
            </a:r>
            <a:r>
              <a:rPr sz="800" dirty="0">
                <a:solidFill>
                  <a:srgbClr val="A6A6A6"/>
                </a:solidFill>
                <a:latin typeface="Verdana"/>
                <a:cs typeface="Verdana"/>
              </a:rPr>
              <a:t>	</a:t>
            </a:r>
            <a:r>
              <a:rPr sz="800" spc="-10" dirty="0">
                <a:solidFill>
                  <a:srgbClr val="A6A6A6"/>
                </a:solidFill>
                <a:latin typeface="Verdana"/>
                <a:cs typeface="Verdana"/>
              </a:rPr>
              <a:t>©</a:t>
            </a:r>
            <a:r>
              <a:rPr sz="800" spc="5" dirty="0">
                <a:solidFill>
                  <a:srgbClr val="A6A6A6"/>
                </a:solidFill>
                <a:latin typeface="Verdana"/>
                <a:cs typeface="Verdana"/>
              </a:rPr>
              <a:t> </a:t>
            </a:r>
            <a:r>
              <a:rPr sz="800" spc="-25" dirty="0">
                <a:solidFill>
                  <a:srgbClr val="A6A6A6"/>
                </a:solidFill>
                <a:latin typeface="Verdana"/>
                <a:cs typeface="Verdana"/>
              </a:rPr>
              <a:t>C</a:t>
            </a:r>
            <a:r>
              <a:rPr sz="800" spc="-15" dirty="0">
                <a:solidFill>
                  <a:srgbClr val="A6A6A6"/>
                </a:solidFill>
                <a:latin typeface="Verdana"/>
                <a:cs typeface="Verdana"/>
              </a:rPr>
              <a:t>a</a:t>
            </a:r>
            <a:r>
              <a:rPr sz="800" dirty="0">
                <a:solidFill>
                  <a:srgbClr val="A6A6A6"/>
                </a:solidFill>
                <a:latin typeface="Verdana"/>
                <a:cs typeface="Verdana"/>
              </a:rPr>
              <a:t>pg</a:t>
            </a:r>
            <a:r>
              <a:rPr sz="800" spc="-10" dirty="0">
                <a:solidFill>
                  <a:srgbClr val="A6A6A6"/>
                </a:solidFill>
                <a:latin typeface="Verdana"/>
                <a:cs typeface="Verdana"/>
              </a:rPr>
              <a:t>e</a:t>
            </a:r>
            <a:r>
              <a:rPr sz="800" spc="-25" dirty="0">
                <a:solidFill>
                  <a:srgbClr val="A6A6A6"/>
                </a:solidFill>
                <a:latin typeface="Verdana"/>
                <a:cs typeface="Verdana"/>
              </a:rPr>
              <a:t>m</a:t>
            </a:r>
            <a:r>
              <a:rPr sz="800" spc="-10" dirty="0">
                <a:solidFill>
                  <a:srgbClr val="A6A6A6"/>
                </a:solidFill>
                <a:latin typeface="Verdana"/>
                <a:cs typeface="Verdana"/>
              </a:rPr>
              <a:t>i</a:t>
            </a:r>
            <a:r>
              <a:rPr sz="800" spc="-5" dirty="0">
                <a:solidFill>
                  <a:srgbClr val="A6A6A6"/>
                </a:solidFill>
                <a:latin typeface="Verdana"/>
                <a:cs typeface="Verdana"/>
              </a:rPr>
              <a:t>ni</a:t>
            </a:r>
            <a:r>
              <a:rPr sz="800" spc="70" dirty="0">
                <a:solidFill>
                  <a:srgbClr val="A6A6A6"/>
                </a:solidFill>
                <a:latin typeface="Verdana"/>
                <a:cs typeface="Verdana"/>
              </a:rPr>
              <a:t> </a:t>
            </a:r>
            <a:r>
              <a:rPr sz="800" spc="-5" dirty="0">
                <a:solidFill>
                  <a:srgbClr val="A6A6A6"/>
                </a:solidFill>
                <a:latin typeface="Verdana"/>
                <a:cs typeface="Verdana"/>
              </a:rPr>
              <a:t>2017.</a:t>
            </a:r>
            <a:r>
              <a:rPr sz="800" spc="40" dirty="0">
                <a:solidFill>
                  <a:srgbClr val="A6A6A6"/>
                </a:solidFill>
                <a:latin typeface="Verdana"/>
                <a:cs typeface="Verdana"/>
              </a:rPr>
              <a:t> </a:t>
            </a:r>
            <a:r>
              <a:rPr sz="800" spc="-5" dirty="0">
                <a:solidFill>
                  <a:srgbClr val="A6A6A6"/>
                </a:solidFill>
                <a:latin typeface="Verdana"/>
                <a:cs typeface="Verdana"/>
              </a:rPr>
              <a:t>All</a:t>
            </a:r>
            <a:r>
              <a:rPr sz="800" spc="40" dirty="0">
                <a:solidFill>
                  <a:srgbClr val="A6A6A6"/>
                </a:solidFill>
                <a:latin typeface="Verdana"/>
                <a:cs typeface="Verdana"/>
              </a:rPr>
              <a:t> </a:t>
            </a:r>
            <a:r>
              <a:rPr sz="800" spc="-20" dirty="0">
                <a:solidFill>
                  <a:srgbClr val="A6A6A6"/>
                </a:solidFill>
                <a:latin typeface="Verdana"/>
                <a:cs typeface="Verdana"/>
              </a:rPr>
              <a:t>r</a:t>
            </a:r>
            <a:r>
              <a:rPr sz="800" spc="-10" dirty="0">
                <a:solidFill>
                  <a:srgbClr val="A6A6A6"/>
                </a:solidFill>
                <a:latin typeface="Verdana"/>
                <a:cs typeface="Verdana"/>
              </a:rPr>
              <a:t>i</a:t>
            </a:r>
            <a:r>
              <a:rPr sz="800" dirty="0">
                <a:solidFill>
                  <a:srgbClr val="A6A6A6"/>
                </a:solidFill>
                <a:latin typeface="Verdana"/>
                <a:cs typeface="Verdana"/>
              </a:rPr>
              <a:t>g</a:t>
            </a:r>
            <a:r>
              <a:rPr sz="800" spc="-10" dirty="0">
                <a:solidFill>
                  <a:srgbClr val="A6A6A6"/>
                </a:solidFill>
                <a:latin typeface="Verdana"/>
                <a:cs typeface="Verdana"/>
              </a:rPr>
              <a:t>h</a:t>
            </a:r>
            <a:r>
              <a:rPr sz="800" spc="5" dirty="0">
                <a:solidFill>
                  <a:srgbClr val="A6A6A6"/>
                </a:solidFill>
                <a:latin typeface="Verdana"/>
                <a:cs typeface="Verdana"/>
              </a:rPr>
              <a:t>t</a:t>
            </a:r>
            <a:r>
              <a:rPr sz="800" spc="-5" dirty="0">
                <a:solidFill>
                  <a:srgbClr val="A6A6A6"/>
                </a:solidFill>
                <a:latin typeface="Verdana"/>
                <a:cs typeface="Verdana"/>
              </a:rPr>
              <a:t>s</a:t>
            </a:r>
            <a:r>
              <a:rPr sz="800" spc="25" dirty="0">
                <a:solidFill>
                  <a:srgbClr val="A6A6A6"/>
                </a:solidFill>
                <a:latin typeface="Verdana"/>
                <a:cs typeface="Verdana"/>
              </a:rPr>
              <a:t> </a:t>
            </a:r>
            <a:r>
              <a:rPr sz="800" spc="-20" dirty="0">
                <a:solidFill>
                  <a:srgbClr val="A6A6A6"/>
                </a:solidFill>
                <a:latin typeface="Verdana"/>
                <a:cs typeface="Verdana"/>
              </a:rPr>
              <a:t>r</a:t>
            </a:r>
            <a:r>
              <a:rPr sz="800" spc="-10" dirty="0">
                <a:solidFill>
                  <a:srgbClr val="A6A6A6"/>
                </a:solidFill>
                <a:latin typeface="Verdana"/>
                <a:cs typeface="Verdana"/>
              </a:rPr>
              <a:t>e</a:t>
            </a:r>
            <a:r>
              <a:rPr sz="800" spc="-25" dirty="0">
                <a:solidFill>
                  <a:srgbClr val="A6A6A6"/>
                </a:solidFill>
                <a:latin typeface="Verdana"/>
                <a:cs typeface="Verdana"/>
              </a:rPr>
              <a:t>s</a:t>
            </a:r>
            <a:r>
              <a:rPr sz="800" spc="-10" dirty="0">
                <a:solidFill>
                  <a:srgbClr val="A6A6A6"/>
                </a:solidFill>
                <a:latin typeface="Verdana"/>
                <a:cs typeface="Verdana"/>
              </a:rPr>
              <a:t>e</a:t>
            </a:r>
            <a:r>
              <a:rPr sz="800" spc="-20" dirty="0">
                <a:solidFill>
                  <a:srgbClr val="A6A6A6"/>
                </a:solidFill>
                <a:latin typeface="Verdana"/>
                <a:cs typeface="Verdana"/>
              </a:rPr>
              <a:t>r</a:t>
            </a:r>
            <a:r>
              <a:rPr sz="800" spc="-5" dirty="0">
                <a:solidFill>
                  <a:srgbClr val="A6A6A6"/>
                </a:solidFill>
                <a:latin typeface="Verdana"/>
                <a:cs typeface="Verdana"/>
              </a:rPr>
              <a:t>v</a:t>
            </a:r>
            <a:r>
              <a:rPr sz="800" spc="-10" dirty="0">
                <a:solidFill>
                  <a:srgbClr val="A6A6A6"/>
                </a:solidFill>
                <a:latin typeface="Verdana"/>
                <a:cs typeface="Verdana"/>
              </a:rPr>
              <a:t>e</a:t>
            </a:r>
            <a:r>
              <a:rPr sz="800" spc="-5" dirty="0">
                <a:solidFill>
                  <a:srgbClr val="A6A6A6"/>
                </a:solidFill>
                <a:latin typeface="Verdana"/>
                <a:cs typeface="Verdana"/>
              </a:rPr>
              <a:t>d</a:t>
            </a:r>
            <a:r>
              <a:rPr sz="800" dirty="0">
                <a:solidFill>
                  <a:srgbClr val="A6A6A6"/>
                </a:solidFill>
                <a:latin typeface="Verdana"/>
                <a:cs typeface="Verdana"/>
              </a:rPr>
              <a:t> </a:t>
            </a:r>
            <a:r>
              <a:rPr sz="800" spc="110" dirty="0">
                <a:solidFill>
                  <a:srgbClr val="A6A6A6"/>
                </a:solidFill>
                <a:latin typeface="Verdana"/>
                <a:cs typeface="Verdana"/>
              </a:rPr>
              <a:t> </a:t>
            </a:r>
            <a:r>
              <a:rPr sz="800" spc="-5" dirty="0">
                <a:solidFill>
                  <a:srgbClr val="12ABDB"/>
                </a:solidFill>
                <a:latin typeface="Verdana"/>
                <a:cs typeface="Verdana"/>
              </a:rPr>
              <a:t>|</a:t>
            </a:r>
            <a:r>
              <a:rPr sz="800" dirty="0">
                <a:solidFill>
                  <a:srgbClr val="12ABDB"/>
                </a:solidFill>
                <a:latin typeface="Verdana"/>
                <a:cs typeface="Verdana"/>
              </a:rPr>
              <a:t>	</a:t>
            </a:r>
            <a:r>
              <a:rPr sz="800" spc="-10" dirty="0">
                <a:solidFill>
                  <a:srgbClr val="A6A6A6"/>
                </a:solidFill>
                <a:latin typeface="Verdana"/>
                <a:cs typeface="Verdana"/>
              </a:rPr>
              <a:t>1</a:t>
            </a:r>
            <a:endParaRPr sz="800">
              <a:latin typeface="Verdana"/>
              <a:cs typeface="Verdana"/>
            </a:endParaRPr>
          </a:p>
        </p:txBody>
      </p:sp>
      <p:sp>
        <p:nvSpPr>
          <p:cNvPr id="3" name="object 3"/>
          <p:cNvSpPr/>
          <p:nvPr/>
        </p:nvSpPr>
        <p:spPr>
          <a:xfrm>
            <a:off x="-88839" y="-9106"/>
            <a:ext cx="12369678" cy="6857999"/>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5238369" y="2573273"/>
            <a:ext cx="1127125" cy="207010"/>
          </a:xfrm>
          <a:prstGeom prst="rect">
            <a:avLst/>
          </a:prstGeom>
        </p:spPr>
        <p:txBody>
          <a:bodyPr vert="horz" wrap="square" lIns="0" tIns="17145" rIns="0" bIns="0" rtlCol="0">
            <a:spAutoFit/>
          </a:bodyPr>
          <a:lstStyle/>
          <a:p>
            <a:pPr marL="12700">
              <a:lnSpc>
                <a:spcPct val="100000"/>
              </a:lnSpc>
              <a:spcBef>
                <a:spcPts val="135"/>
              </a:spcBef>
            </a:pPr>
            <a:r>
              <a:rPr sz="1150" b="1" spc="20" dirty="0">
                <a:solidFill>
                  <a:srgbClr val="006FAC"/>
                </a:solidFill>
                <a:latin typeface="Verdana"/>
                <a:cs typeface="Verdana"/>
              </a:rPr>
              <a:t>Achievement</a:t>
            </a:r>
            <a:endParaRPr sz="1150" dirty="0">
              <a:latin typeface="Verdana"/>
              <a:cs typeface="Verdana"/>
            </a:endParaRPr>
          </a:p>
        </p:txBody>
      </p:sp>
      <p:grpSp>
        <p:nvGrpSpPr>
          <p:cNvPr id="5" name="object 5"/>
          <p:cNvGrpSpPr/>
          <p:nvPr/>
        </p:nvGrpSpPr>
        <p:grpSpPr>
          <a:xfrm>
            <a:off x="77723" y="2135123"/>
            <a:ext cx="5107305" cy="672465"/>
            <a:chOff x="77723" y="2135123"/>
            <a:chExt cx="5107305" cy="672465"/>
          </a:xfrm>
        </p:grpSpPr>
        <p:sp>
          <p:nvSpPr>
            <p:cNvPr id="6" name="object 6"/>
            <p:cNvSpPr/>
            <p:nvPr/>
          </p:nvSpPr>
          <p:spPr>
            <a:xfrm>
              <a:off x="77723" y="2135123"/>
              <a:ext cx="612648" cy="61264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41164" y="2363723"/>
              <a:ext cx="443484" cy="443484"/>
            </a:xfrm>
            <a:prstGeom prst="rect">
              <a:avLst/>
            </a:prstGeom>
            <a:blipFill>
              <a:blip r:embed="rId4" cstate="print"/>
              <a:stretch>
                <a:fillRect/>
              </a:stretch>
            </a:blipFill>
          </p:spPr>
          <p:txBody>
            <a:bodyPr wrap="square" lIns="0" tIns="0" rIns="0" bIns="0" rtlCol="0"/>
            <a:lstStyle/>
            <a:p>
              <a:endParaRPr/>
            </a:p>
          </p:txBody>
        </p:sp>
      </p:grpSp>
      <p:graphicFrame>
        <p:nvGraphicFramePr>
          <p:cNvPr id="8" name="object 8"/>
          <p:cNvGraphicFramePr>
            <a:graphicFrameLocks noGrp="1"/>
          </p:cNvGraphicFramePr>
          <p:nvPr>
            <p:extLst>
              <p:ext uri="{D42A27DB-BD31-4B8C-83A1-F6EECF244321}">
                <p14:modId xmlns:p14="http://schemas.microsoft.com/office/powerpoint/2010/main" val="4019171008"/>
              </p:ext>
            </p:extLst>
          </p:nvPr>
        </p:nvGraphicFramePr>
        <p:xfrm>
          <a:off x="9448800" y="1189450"/>
          <a:ext cx="3200400" cy="5111450"/>
        </p:xfrm>
        <a:graphic>
          <a:graphicData uri="http://schemas.openxmlformats.org/drawingml/2006/table">
            <a:tbl>
              <a:tblPr firstRow="1" bandRow="1">
                <a:tableStyleId>{2D5ABB26-0587-4C30-8999-92F81FD0307C}</a:tableStyleId>
              </a:tblPr>
              <a:tblGrid>
                <a:gridCol w="772094">
                  <a:extLst>
                    <a:ext uri="{9D8B030D-6E8A-4147-A177-3AD203B41FA5}">
                      <a16:colId xmlns:a16="http://schemas.microsoft.com/office/drawing/2014/main" val="20000"/>
                    </a:ext>
                  </a:extLst>
                </a:gridCol>
                <a:gridCol w="2428306">
                  <a:extLst>
                    <a:ext uri="{9D8B030D-6E8A-4147-A177-3AD203B41FA5}">
                      <a16:colId xmlns:a16="http://schemas.microsoft.com/office/drawing/2014/main" val="20001"/>
                    </a:ext>
                  </a:extLst>
                </a:gridCol>
              </a:tblGrid>
              <a:tr h="660592">
                <a:tc>
                  <a:txBody>
                    <a:bodyPr/>
                    <a:lstStyle/>
                    <a:p>
                      <a:pPr marL="94615">
                        <a:lnSpc>
                          <a:spcPct val="100000"/>
                        </a:lnSpc>
                        <a:spcBef>
                          <a:spcPts val="370"/>
                        </a:spcBef>
                      </a:pPr>
                      <a:r>
                        <a:rPr lang="en-IN" sz="1150" spc="25" dirty="0">
                          <a:latin typeface="Carlito"/>
                          <a:cs typeface="Carlito"/>
                        </a:rPr>
                        <a:t>JAVA</a:t>
                      </a:r>
                      <a:endParaRPr sz="1150" dirty="0">
                        <a:latin typeface="Carlito"/>
                        <a:cs typeface="Carlito"/>
                      </a:endParaRPr>
                    </a:p>
                  </a:txBody>
                  <a:tcPr marL="0" marR="0" marT="46990" marB="0">
                    <a:lnT w="12700">
                      <a:solidFill>
                        <a:srgbClr val="12ABDB"/>
                      </a:solidFill>
                      <a:prstDash val="solid"/>
                    </a:lnT>
                    <a:lnB w="12700">
                      <a:solidFill>
                        <a:srgbClr val="12ABDB"/>
                      </a:solidFill>
                      <a:prstDash val="solid"/>
                    </a:lnB>
                  </a:tcPr>
                </a:tc>
                <a:tc>
                  <a:txBody>
                    <a:bodyPr/>
                    <a:lstStyle/>
                    <a:p>
                      <a:pPr marL="166370" marR="151130">
                        <a:lnSpc>
                          <a:spcPct val="104299"/>
                        </a:lnSpc>
                        <a:spcBef>
                          <a:spcPts val="310"/>
                        </a:spcBef>
                      </a:pPr>
                      <a:r>
                        <a:rPr sz="1150" spc="20" dirty="0">
                          <a:latin typeface="Carlito"/>
                          <a:cs typeface="Carlito"/>
                        </a:rPr>
                        <a:t> </a:t>
                      </a:r>
                      <a:r>
                        <a:rPr sz="1150" spc="10" dirty="0">
                          <a:latin typeface="Carlito"/>
                          <a:cs typeface="Carlito"/>
                        </a:rPr>
                        <a:t>Basics</a:t>
                      </a:r>
                      <a:r>
                        <a:rPr lang="en-IN" sz="1150" spc="10" dirty="0">
                          <a:latin typeface="Carlito"/>
                          <a:cs typeface="Carlito"/>
                        </a:rPr>
                        <a:t> </a:t>
                      </a:r>
                      <a:r>
                        <a:rPr sz="1150" spc="10" dirty="0">
                          <a:latin typeface="Carlito"/>
                          <a:cs typeface="Carlito"/>
                        </a:rPr>
                        <a:t>,OOPS</a:t>
                      </a:r>
                      <a:r>
                        <a:rPr lang="en-IN" sz="1150" spc="10" dirty="0">
                          <a:latin typeface="Carlito"/>
                          <a:cs typeface="Carlito"/>
                        </a:rPr>
                        <a:t> </a:t>
                      </a:r>
                      <a:r>
                        <a:rPr sz="1150" spc="10" dirty="0">
                          <a:latin typeface="Carlito"/>
                          <a:cs typeface="Carlito"/>
                        </a:rPr>
                        <a:t>,</a:t>
                      </a:r>
                      <a:r>
                        <a:rPr lang="en-IN" sz="1150" spc="10" dirty="0">
                          <a:latin typeface="Carlito"/>
                          <a:cs typeface="Carlito"/>
                        </a:rPr>
                        <a:t>Data Structure</a:t>
                      </a:r>
                      <a:r>
                        <a:rPr sz="1150" spc="10" dirty="0">
                          <a:latin typeface="Carlito"/>
                          <a:cs typeface="Carlito"/>
                        </a:rPr>
                        <a:t>,  Collections,</a:t>
                      </a:r>
                      <a:r>
                        <a:rPr sz="1150" spc="100" dirty="0">
                          <a:latin typeface="Carlito"/>
                          <a:cs typeface="Carlito"/>
                        </a:rPr>
                        <a:t> </a:t>
                      </a:r>
                      <a:r>
                        <a:rPr sz="1150" dirty="0">
                          <a:latin typeface="Carlito"/>
                          <a:cs typeface="Carlito"/>
                        </a:rPr>
                        <a:t>Array,</a:t>
                      </a:r>
                      <a:r>
                        <a:rPr lang="en-IN" sz="1150" dirty="0">
                          <a:latin typeface="Carlito"/>
                          <a:cs typeface="Carlito"/>
                        </a:rPr>
                        <a:t> </a:t>
                      </a:r>
                      <a:r>
                        <a:rPr sz="1150" dirty="0">
                          <a:latin typeface="Carlito"/>
                          <a:cs typeface="Carlito"/>
                        </a:rPr>
                        <a:t>Loops</a:t>
                      </a:r>
                      <a:r>
                        <a:rPr lang="en-IN" sz="1150" dirty="0">
                          <a:latin typeface="Carlito"/>
                          <a:cs typeface="Carlito"/>
                        </a:rPr>
                        <a:t>, </a:t>
                      </a:r>
                      <a:r>
                        <a:rPr lang="en-IN" sz="1200" spc="-5" dirty="0">
                          <a:latin typeface="Times New Roman"/>
                          <a:cs typeface="Times New Roman"/>
                        </a:rPr>
                        <a:t>Exception </a:t>
                      </a:r>
                      <a:r>
                        <a:rPr lang="en-IN" sz="1200" dirty="0">
                          <a:latin typeface="Times New Roman"/>
                          <a:cs typeface="Times New Roman"/>
                        </a:rPr>
                        <a:t> </a:t>
                      </a:r>
                      <a:r>
                        <a:rPr lang="en-IN" sz="1200" spc="-10" dirty="0">
                          <a:latin typeface="Times New Roman"/>
                          <a:cs typeface="Times New Roman"/>
                        </a:rPr>
                        <a:t>Handling</a:t>
                      </a:r>
                      <a:endParaRPr sz="1150" dirty="0">
                        <a:latin typeface="Carlito"/>
                        <a:cs typeface="Carlito"/>
                      </a:endParaRPr>
                    </a:p>
                  </a:txBody>
                  <a:tcPr marL="0" marR="0" marT="39370" marB="0">
                    <a:lnT w="12700">
                      <a:solidFill>
                        <a:srgbClr val="12ABDB"/>
                      </a:solidFill>
                      <a:prstDash val="solid"/>
                    </a:lnT>
                    <a:lnB w="12700">
                      <a:solidFill>
                        <a:srgbClr val="12ABDB"/>
                      </a:solidFill>
                      <a:prstDash val="solid"/>
                    </a:lnB>
                  </a:tcPr>
                </a:tc>
                <a:extLst>
                  <a:ext uri="{0D108BD9-81ED-4DB2-BD59-A6C34878D82A}">
                    <a16:rowId xmlns:a16="http://schemas.microsoft.com/office/drawing/2014/main" val="10000"/>
                  </a:ext>
                </a:extLst>
              </a:tr>
              <a:tr h="818386">
                <a:tc>
                  <a:txBody>
                    <a:bodyPr/>
                    <a:lstStyle/>
                    <a:p>
                      <a:pPr marL="94615">
                        <a:lnSpc>
                          <a:spcPct val="100000"/>
                        </a:lnSpc>
                        <a:spcBef>
                          <a:spcPts val="320"/>
                        </a:spcBef>
                      </a:pPr>
                      <a:r>
                        <a:rPr lang="en-IN" sz="1200" spc="-15" dirty="0">
                          <a:latin typeface="Carlito"/>
                          <a:cs typeface="Carlito"/>
                        </a:rPr>
                        <a:t>Spring Boot</a:t>
                      </a:r>
                      <a:endParaRPr sz="1200" dirty="0">
                        <a:latin typeface="Carlito"/>
                        <a:cs typeface="Carlito"/>
                      </a:endParaRPr>
                    </a:p>
                  </a:txBody>
                  <a:tcPr marL="0" marR="0" marT="40640" marB="0">
                    <a:lnT w="12700">
                      <a:solidFill>
                        <a:srgbClr val="12ABDB"/>
                      </a:solidFill>
                      <a:prstDash val="solid"/>
                    </a:lnT>
                    <a:solidFill>
                      <a:srgbClr val="CFEEF7"/>
                    </a:solidFill>
                  </a:tcPr>
                </a:tc>
                <a:tc>
                  <a:txBody>
                    <a:bodyPr/>
                    <a:lstStyle/>
                    <a:p>
                      <a:pPr marL="166370">
                        <a:lnSpc>
                          <a:spcPct val="100000"/>
                        </a:lnSpc>
                        <a:spcBef>
                          <a:spcPts val="285"/>
                        </a:spcBef>
                      </a:pPr>
                      <a:r>
                        <a:rPr lang="en-IN" sz="1200" spc="-35" dirty="0">
                          <a:latin typeface="Carlito"/>
                          <a:cs typeface="Carlito"/>
                        </a:rPr>
                        <a:t>Spring Boot, Spring Rest Services,</a:t>
                      </a:r>
                    </a:p>
                    <a:p>
                      <a:pPr marL="166370">
                        <a:lnSpc>
                          <a:spcPct val="100000"/>
                        </a:lnSpc>
                        <a:spcBef>
                          <a:spcPts val="285"/>
                        </a:spcBef>
                      </a:pPr>
                      <a:r>
                        <a:rPr lang="en-IN" sz="1200" spc="-35" dirty="0">
                          <a:latin typeface="Carlito"/>
                          <a:cs typeface="Carlito"/>
                        </a:rPr>
                        <a:t>Spring Rest-Ful Service</a:t>
                      </a:r>
                      <a:endParaRPr sz="1200" dirty="0">
                        <a:latin typeface="Carlito"/>
                        <a:cs typeface="Carlito"/>
                      </a:endParaRPr>
                    </a:p>
                  </a:txBody>
                  <a:tcPr marL="0" marR="0" marT="36195" marB="0">
                    <a:lnT w="12700">
                      <a:solidFill>
                        <a:srgbClr val="12ABDB"/>
                      </a:solidFill>
                      <a:prstDash val="solid"/>
                    </a:lnT>
                    <a:solidFill>
                      <a:srgbClr val="CFEEF7"/>
                    </a:solidFill>
                  </a:tcPr>
                </a:tc>
                <a:extLst>
                  <a:ext uri="{0D108BD9-81ED-4DB2-BD59-A6C34878D82A}">
                    <a16:rowId xmlns:a16="http://schemas.microsoft.com/office/drawing/2014/main" val="10001"/>
                  </a:ext>
                </a:extLst>
              </a:tr>
              <a:tr h="818372">
                <a:tc>
                  <a:txBody>
                    <a:bodyPr/>
                    <a:lstStyle/>
                    <a:p>
                      <a:pPr marL="94615">
                        <a:lnSpc>
                          <a:spcPct val="100000"/>
                        </a:lnSpc>
                        <a:spcBef>
                          <a:spcPts val="375"/>
                        </a:spcBef>
                      </a:pPr>
                      <a:r>
                        <a:rPr lang="en-IN" sz="1150" spc="5" dirty="0">
                          <a:latin typeface="Carlito"/>
                          <a:cs typeface="Carlito"/>
                        </a:rPr>
                        <a:t>Spring</a:t>
                      </a:r>
                      <a:endParaRPr sz="1150" dirty="0">
                        <a:latin typeface="Carlito"/>
                        <a:cs typeface="Carlito"/>
                      </a:endParaRPr>
                    </a:p>
                  </a:txBody>
                  <a:tcPr marL="0" marR="0" marT="47625" marB="0"/>
                </a:tc>
                <a:tc>
                  <a:txBody>
                    <a:bodyPr/>
                    <a:lstStyle/>
                    <a:p>
                      <a:pPr marL="166370">
                        <a:lnSpc>
                          <a:spcPct val="100000"/>
                        </a:lnSpc>
                        <a:spcBef>
                          <a:spcPts val="340"/>
                        </a:spcBef>
                      </a:pPr>
                      <a:r>
                        <a:rPr sz="1150" spc="10" dirty="0">
                          <a:latin typeface="Carlito"/>
                          <a:cs typeface="Carlito"/>
                        </a:rPr>
                        <a:t>Components, Hooks,</a:t>
                      </a:r>
                      <a:r>
                        <a:rPr sz="1150" spc="-85" dirty="0">
                          <a:latin typeface="Carlito"/>
                          <a:cs typeface="Carlito"/>
                        </a:rPr>
                        <a:t> </a:t>
                      </a:r>
                      <a:r>
                        <a:rPr sz="1150" spc="15" dirty="0">
                          <a:latin typeface="Carlito"/>
                          <a:cs typeface="Carlito"/>
                        </a:rPr>
                        <a:t>Virtual</a:t>
                      </a:r>
                      <a:endParaRPr sz="1150" dirty="0">
                        <a:latin typeface="Carlito"/>
                        <a:cs typeface="Carlito"/>
                      </a:endParaRPr>
                    </a:p>
                    <a:p>
                      <a:pPr marL="166370">
                        <a:lnSpc>
                          <a:spcPct val="100000"/>
                        </a:lnSpc>
                        <a:spcBef>
                          <a:spcPts val="10"/>
                        </a:spcBef>
                      </a:pPr>
                      <a:r>
                        <a:rPr sz="1200" spc="-15" dirty="0">
                          <a:latin typeface="Carlito"/>
                          <a:cs typeface="Carlito"/>
                        </a:rPr>
                        <a:t>DOM, Routing,</a:t>
                      </a:r>
                      <a:r>
                        <a:rPr sz="1200" spc="120" dirty="0">
                          <a:latin typeface="Carlito"/>
                          <a:cs typeface="Carlito"/>
                        </a:rPr>
                        <a:t> </a:t>
                      </a:r>
                      <a:r>
                        <a:rPr sz="1200" spc="-15" dirty="0">
                          <a:latin typeface="Carlito"/>
                          <a:cs typeface="Carlito"/>
                        </a:rPr>
                        <a:t>Forms</a:t>
                      </a:r>
                      <a:endParaRPr sz="1200" dirty="0">
                        <a:latin typeface="Carlito"/>
                        <a:cs typeface="Carlito"/>
                      </a:endParaRPr>
                    </a:p>
                    <a:p>
                      <a:pPr marL="166370">
                        <a:lnSpc>
                          <a:spcPct val="100000"/>
                        </a:lnSpc>
                        <a:spcBef>
                          <a:spcPts val="85"/>
                        </a:spcBef>
                      </a:pPr>
                      <a:r>
                        <a:rPr sz="1150" spc="25" dirty="0">
                          <a:latin typeface="Carlito"/>
                          <a:cs typeface="Carlito"/>
                        </a:rPr>
                        <a:t>&amp;</a:t>
                      </a:r>
                      <a:r>
                        <a:rPr sz="1150" dirty="0">
                          <a:latin typeface="Carlito"/>
                          <a:cs typeface="Carlito"/>
                        </a:rPr>
                        <a:t> </a:t>
                      </a:r>
                      <a:r>
                        <a:rPr sz="1150" spc="10" dirty="0">
                          <a:latin typeface="Carlito"/>
                          <a:cs typeface="Carlito"/>
                        </a:rPr>
                        <a:t>Validation</a:t>
                      </a:r>
                      <a:endParaRPr sz="1150" dirty="0">
                        <a:latin typeface="Carlito"/>
                        <a:cs typeface="Carlito"/>
                      </a:endParaRPr>
                    </a:p>
                  </a:txBody>
                  <a:tcPr marL="0" marR="0" marT="43180" marB="0"/>
                </a:tc>
                <a:extLst>
                  <a:ext uri="{0D108BD9-81ED-4DB2-BD59-A6C34878D82A}">
                    <a16:rowId xmlns:a16="http://schemas.microsoft.com/office/drawing/2014/main" val="10002"/>
                  </a:ext>
                </a:extLst>
              </a:tr>
              <a:tr h="401039">
                <a:tc>
                  <a:txBody>
                    <a:bodyPr/>
                    <a:lstStyle/>
                    <a:p>
                      <a:pPr marL="94615">
                        <a:lnSpc>
                          <a:spcPct val="100000"/>
                        </a:lnSpc>
                        <a:spcBef>
                          <a:spcPts val="380"/>
                        </a:spcBef>
                      </a:pPr>
                      <a:r>
                        <a:rPr sz="1150" spc="10" dirty="0">
                          <a:latin typeface="Carlito"/>
                          <a:cs typeface="Carlito"/>
                        </a:rPr>
                        <a:t>Database</a:t>
                      </a:r>
                      <a:endParaRPr sz="1150">
                        <a:latin typeface="Carlito"/>
                        <a:cs typeface="Carlito"/>
                      </a:endParaRPr>
                    </a:p>
                  </a:txBody>
                  <a:tcPr marL="0" marR="0" marT="48260" marB="0">
                    <a:solidFill>
                      <a:srgbClr val="CFEEF7"/>
                    </a:solidFill>
                  </a:tcPr>
                </a:tc>
                <a:tc>
                  <a:txBody>
                    <a:bodyPr/>
                    <a:lstStyle/>
                    <a:p>
                      <a:pPr marL="166370">
                        <a:lnSpc>
                          <a:spcPct val="100000"/>
                        </a:lnSpc>
                        <a:spcBef>
                          <a:spcPts val="380"/>
                        </a:spcBef>
                      </a:pPr>
                      <a:r>
                        <a:rPr lang="en-IN" sz="1150" spc="10" dirty="0">
                          <a:latin typeface="Carlito"/>
                          <a:cs typeface="Carlito"/>
                        </a:rPr>
                        <a:t>PostgreSQL, MongoDB, Oracle</a:t>
                      </a:r>
                      <a:endParaRPr sz="1150" dirty="0">
                        <a:latin typeface="Carlito"/>
                        <a:cs typeface="Carlito"/>
                      </a:endParaRPr>
                    </a:p>
                  </a:txBody>
                  <a:tcPr marL="0" marR="0" marT="48260" marB="0">
                    <a:solidFill>
                      <a:srgbClr val="CFEEF7"/>
                    </a:solidFill>
                  </a:tcPr>
                </a:tc>
                <a:extLst>
                  <a:ext uri="{0D108BD9-81ED-4DB2-BD59-A6C34878D82A}">
                    <a16:rowId xmlns:a16="http://schemas.microsoft.com/office/drawing/2014/main" val="10003"/>
                  </a:ext>
                </a:extLst>
              </a:tr>
              <a:tr h="806098">
                <a:tc>
                  <a:txBody>
                    <a:bodyPr/>
                    <a:lstStyle/>
                    <a:p>
                      <a:pPr marL="94615">
                        <a:lnSpc>
                          <a:spcPct val="100000"/>
                        </a:lnSpc>
                        <a:spcBef>
                          <a:spcPts val="330"/>
                        </a:spcBef>
                      </a:pPr>
                      <a:r>
                        <a:rPr sz="1200" spc="-10" dirty="0">
                          <a:latin typeface="Carlito"/>
                          <a:cs typeface="Carlito"/>
                        </a:rPr>
                        <a:t>UI </a:t>
                      </a:r>
                      <a:r>
                        <a:rPr sz="1200" spc="-40" dirty="0">
                          <a:latin typeface="Carlito"/>
                          <a:cs typeface="Carlito"/>
                        </a:rPr>
                        <a:t>Tech</a:t>
                      </a:r>
                      <a:endParaRPr sz="1200" dirty="0">
                        <a:latin typeface="Carlito"/>
                        <a:cs typeface="Carlito"/>
                      </a:endParaRPr>
                    </a:p>
                  </a:txBody>
                  <a:tcPr marL="0" marR="0" marT="41910" marB="0"/>
                </a:tc>
                <a:tc>
                  <a:txBody>
                    <a:bodyPr/>
                    <a:lstStyle/>
                    <a:p>
                      <a:pPr marL="166370">
                        <a:lnSpc>
                          <a:spcPct val="100000"/>
                        </a:lnSpc>
                        <a:spcBef>
                          <a:spcPts val="345"/>
                        </a:spcBef>
                      </a:pPr>
                      <a:r>
                        <a:rPr sz="1150" spc="20" dirty="0">
                          <a:latin typeface="Carlito"/>
                          <a:cs typeface="Carlito"/>
                        </a:rPr>
                        <a:t>HTML </a:t>
                      </a:r>
                      <a:r>
                        <a:rPr sz="1150" spc="15" dirty="0">
                          <a:latin typeface="Carlito"/>
                          <a:cs typeface="Carlito"/>
                        </a:rPr>
                        <a:t>5 </a:t>
                      </a:r>
                      <a:r>
                        <a:rPr sz="1150" spc="25" dirty="0">
                          <a:latin typeface="Carlito"/>
                          <a:cs typeface="Carlito"/>
                        </a:rPr>
                        <a:t>&amp;</a:t>
                      </a:r>
                      <a:r>
                        <a:rPr sz="1150" spc="15" dirty="0">
                          <a:latin typeface="Carlito"/>
                          <a:cs typeface="Carlito"/>
                        </a:rPr>
                        <a:t> CSS</a:t>
                      </a:r>
                      <a:r>
                        <a:rPr sz="1150" spc="10" dirty="0">
                          <a:latin typeface="Carlito"/>
                          <a:cs typeface="Carlito"/>
                        </a:rPr>
                        <a:t>,</a:t>
                      </a:r>
                      <a:r>
                        <a:rPr lang="en-IN" sz="1150" spc="10" dirty="0">
                          <a:latin typeface="Carlito"/>
                          <a:cs typeface="Carlito"/>
                        </a:rPr>
                        <a:t> </a:t>
                      </a:r>
                      <a:r>
                        <a:rPr sz="1150" spc="10" dirty="0">
                          <a:latin typeface="Carlito"/>
                          <a:cs typeface="Carlito"/>
                        </a:rPr>
                        <a:t>JavaScript,</a:t>
                      </a:r>
                      <a:endParaRPr lang="en-IN" sz="1150" spc="10" dirty="0">
                        <a:latin typeface="Carlito"/>
                        <a:cs typeface="Carlito"/>
                      </a:endParaRPr>
                    </a:p>
                    <a:p>
                      <a:pPr marL="166370">
                        <a:lnSpc>
                          <a:spcPct val="100000"/>
                        </a:lnSpc>
                        <a:spcBef>
                          <a:spcPts val="345"/>
                        </a:spcBef>
                      </a:pPr>
                      <a:r>
                        <a:rPr lang="en-IN" sz="1150" dirty="0">
                          <a:latin typeface="Carlito"/>
                          <a:cs typeface="Carlito"/>
                        </a:rPr>
                        <a:t>React JS</a:t>
                      </a:r>
                      <a:endParaRPr sz="1150" dirty="0">
                        <a:latin typeface="Carlito"/>
                        <a:cs typeface="Carlito"/>
                      </a:endParaRPr>
                    </a:p>
                  </a:txBody>
                  <a:tcPr marL="0" marR="0" marT="43815" marB="0"/>
                </a:tc>
                <a:extLst>
                  <a:ext uri="{0D108BD9-81ED-4DB2-BD59-A6C34878D82A}">
                    <a16:rowId xmlns:a16="http://schemas.microsoft.com/office/drawing/2014/main" val="10004"/>
                  </a:ext>
                </a:extLst>
              </a:tr>
              <a:tr h="718171">
                <a:tc>
                  <a:txBody>
                    <a:bodyPr/>
                    <a:lstStyle/>
                    <a:p>
                      <a:pPr marL="94615">
                        <a:lnSpc>
                          <a:spcPct val="100000"/>
                        </a:lnSpc>
                        <a:spcBef>
                          <a:spcPts val="390"/>
                        </a:spcBef>
                      </a:pPr>
                      <a:r>
                        <a:rPr sz="1150" spc="-15" dirty="0">
                          <a:latin typeface="Carlito"/>
                          <a:cs typeface="Carlito"/>
                        </a:rPr>
                        <a:t>Tools</a:t>
                      </a:r>
                      <a:endParaRPr sz="1150" dirty="0">
                        <a:latin typeface="Carlito"/>
                        <a:cs typeface="Carlito"/>
                      </a:endParaRPr>
                    </a:p>
                  </a:txBody>
                  <a:tcPr marL="0" marR="0" marT="49530" marB="0"/>
                </a:tc>
                <a:tc>
                  <a:txBody>
                    <a:bodyPr/>
                    <a:lstStyle/>
                    <a:p>
                      <a:pPr marL="166370">
                        <a:lnSpc>
                          <a:spcPct val="100000"/>
                        </a:lnSpc>
                        <a:spcBef>
                          <a:spcPts val="355"/>
                        </a:spcBef>
                      </a:pPr>
                      <a:r>
                        <a:rPr sz="1150" spc="15" dirty="0">
                          <a:latin typeface="Carlito"/>
                          <a:cs typeface="Carlito"/>
                        </a:rPr>
                        <a:t>Git</a:t>
                      </a:r>
                      <a:r>
                        <a:rPr lang="en-IN" sz="1150" spc="15" dirty="0">
                          <a:latin typeface="Carlito"/>
                          <a:cs typeface="Carlito"/>
                        </a:rPr>
                        <a:t> &amp; GitHub</a:t>
                      </a:r>
                      <a:r>
                        <a:rPr sz="1150" spc="15" dirty="0">
                          <a:latin typeface="Carlito"/>
                          <a:cs typeface="Carlito"/>
                        </a:rPr>
                        <a:t>,</a:t>
                      </a:r>
                      <a:r>
                        <a:rPr lang="en-IN" sz="1150" spc="15" dirty="0">
                          <a:latin typeface="Carlito"/>
                          <a:cs typeface="Carlito"/>
                        </a:rPr>
                        <a:t> Eclipse, </a:t>
                      </a:r>
                      <a:r>
                        <a:rPr sz="1150" spc="15" dirty="0">
                          <a:latin typeface="Carlito"/>
                          <a:cs typeface="Carlito"/>
                        </a:rPr>
                        <a:t> </a:t>
                      </a:r>
                      <a:r>
                        <a:rPr sz="1150" spc="5" dirty="0">
                          <a:latin typeface="Carlito"/>
                          <a:cs typeface="Carlito"/>
                        </a:rPr>
                        <a:t>Post</a:t>
                      </a:r>
                      <a:r>
                        <a:rPr lang="en-IN" sz="1150" spc="5" dirty="0">
                          <a:latin typeface="Carlito"/>
                          <a:cs typeface="Carlito"/>
                        </a:rPr>
                        <a:t>-</a:t>
                      </a:r>
                      <a:r>
                        <a:rPr sz="1150" spc="5" dirty="0">
                          <a:latin typeface="Carlito"/>
                          <a:cs typeface="Carlito"/>
                        </a:rPr>
                        <a:t>Man,</a:t>
                      </a:r>
                      <a:r>
                        <a:rPr lang="en-IN" sz="1150" spc="5" dirty="0">
                          <a:latin typeface="Carlito"/>
                          <a:cs typeface="Carlito"/>
                        </a:rPr>
                        <a:t> </a:t>
                      </a:r>
                      <a:r>
                        <a:rPr sz="1200" spc="-20" dirty="0">
                          <a:latin typeface="Carlito"/>
                          <a:cs typeface="Carlito"/>
                        </a:rPr>
                        <a:t> </a:t>
                      </a:r>
                      <a:r>
                        <a:rPr sz="1200" spc="-5" dirty="0">
                          <a:latin typeface="Carlito"/>
                          <a:cs typeface="Carlito"/>
                        </a:rPr>
                        <a:t>Visual </a:t>
                      </a:r>
                      <a:r>
                        <a:rPr sz="1200" spc="-10" dirty="0">
                          <a:latin typeface="Carlito"/>
                          <a:cs typeface="Carlito"/>
                        </a:rPr>
                        <a:t>Studio</a:t>
                      </a:r>
                      <a:r>
                        <a:rPr sz="1200" spc="75" dirty="0">
                          <a:latin typeface="Carlito"/>
                          <a:cs typeface="Carlito"/>
                        </a:rPr>
                        <a:t> </a:t>
                      </a:r>
                      <a:r>
                        <a:rPr sz="1200" spc="-15" dirty="0">
                          <a:latin typeface="Carlito"/>
                          <a:cs typeface="Carlito"/>
                        </a:rPr>
                        <a:t>Code</a:t>
                      </a:r>
                      <a:r>
                        <a:rPr lang="en-IN" sz="1200" spc="-15" dirty="0">
                          <a:latin typeface="Carlito"/>
                          <a:cs typeface="Carlito"/>
                        </a:rPr>
                        <a:t>, </a:t>
                      </a:r>
                      <a:r>
                        <a:rPr lang="en-IN" sz="1200" spc="-15" dirty="0" err="1">
                          <a:latin typeface="Carlito"/>
                          <a:cs typeface="Carlito"/>
                        </a:rPr>
                        <a:t>Pg</a:t>
                      </a:r>
                      <a:r>
                        <a:rPr lang="en-IN" sz="1200" spc="-15" dirty="0">
                          <a:latin typeface="Carlito"/>
                          <a:cs typeface="Carlito"/>
                        </a:rPr>
                        <a:t> Admin 4, SQL shell, git Bash.</a:t>
                      </a:r>
                      <a:endParaRPr sz="1200" dirty="0">
                        <a:latin typeface="Carlito"/>
                        <a:cs typeface="Carlito"/>
                      </a:endParaRPr>
                    </a:p>
                  </a:txBody>
                  <a:tcPr marL="0" marR="0" marT="45085" marB="0"/>
                </a:tc>
                <a:extLst>
                  <a:ext uri="{0D108BD9-81ED-4DB2-BD59-A6C34878D82A}">
                    <a16:rowId xmlns:a16="http://schemas.microsoft.com/office/drawing/2014/main" val="10006"/>
                  </a:ext>
                </a:extLst>
              </a:tr>
              <a:tr h="888792">
                <a:tc>
                  <a:txBody>
                    <a:bodyPr/>
                    <a:lstStyle/>
                    <a:p>
                      <a:pPr marL="94615">
                        <a:lnSpc>
                          <a:spcPct val="100000"/>
                        </a:lnSpc>
                        <a:spcBef>
                          <a:spcPts val="355"/>
                        </a:spcBef>
                      </a:pPr>
                      <a:r>
                        <a:rPr sz="1150" spc="10" dirty="0">
                          <a:latin typeface="Carlito"/>
                          <a:cs typeface="Carlito"/>
                        </a:rPr>
                        <a:t>Add</a:t>
                      </a:r>
                      <a:endParaRPr sz="1150">
                        <a:latin typeface="Carlito"/>
                        <a:cs typeface="Carlito"/>
                      </a:endParaRPr>
                    </a:p>
                    <a:p>
                      <a:pPr marL="94615">
                        <a:lnSpc>
                          <a:spcPct val="100000"/>
                        </a:lnSpc>
                        <a:spcBef>
                          <a:spcPts val="100"/>
                        </a:spcBef>
                      </a:pPr>
                      <a:r>
                        <a:rPr sz="1150" spc="25" dirty="0">
                          <a:latin typeface="Carlito"/>
                          <a:cs typeface="Carlito"/>
                        </a:rPr>
                        <a:t>On</a:t>
                      </a:r>
                      <a:r>
                        <a:rPr sz="1150" dirty="0">
                          <a:latin typeface="Carlito"/>
                          <a:cs typeface="Carlito"/>
                        </a:rPr>
                        <a:t> </a:t>
                      </a:r>
                      <a:r>
                        <a:rPr sz="1150" spc="15" dirty="0">
                          <a:latin typeface="Carlito"/>
                          <a:cs typeface="Carlito"/>
                        </a:rPr>
                        <a:t>skills</a:t>
                      </a:r>
                      <a:endParaRPr sz="1150">
                        <a:latin typeface="Carlito"/>
                        <a:cs typeface="Carlito"/>
                      </a:endParaRPr>
                    </a:p>
                  </a:txBody>
                  <a:tcPr marL="0" marR="0" marT="45085" marB="0">
                    <a:lnB w="12700">
                      <a:solidFill>
                        <a:srgbClr val="12ABDB"/>
                      </a:solidFill>
                      <a:prstDash val="solid"/>
                    </a:lnB>
                    <a:solidFill>
                      <a:srgbClr val="CFEEF7"/>
                    </a:solidFill>
                  </a:tcPr>
                </a:tc>
                <a:tc>
                  <a:txBody>
                    <a:bodyPr/>
                    <a:lstStyle/>
                    <a:p>
                      <a:pPr marL="166370">
                        <a:lnSpc>
                          <a:spcPct val="100000"/>
                        </a:lnSpc>
                        <a:spcBef>
                          <a:spcPts val="395"/>
                        </a:spcBef>
                      </a:pPr>
                      <a:endParaRPr lang="en-IN" sz="1150" spc="10" dirty="0">
                        <a:latin typeface="Carlito"/>
                        <a:cs typeface="Carlito"/>
                      </a:endParaRPr>
                    </a:p>
                    <a:p>
                      <a:pPr marL="166370">
                        <a:lnSpc>
                          <a:spcPct val="100000"/>
                        </a:lnSpc>
                        <a:spcBef>
                          <a:spcPts val="395"/>
                        </a:spcBef>
                      </a:pPr>
                      <a:r>
                        <a:rPr sz="1150" spc="10" dirty="0">
                          <a:latin typeface="Carlito"/>
                          <a:cs typeface="Carlito"/>
                        </a:rPr>
                        <a:t>Immersive</a:t>
                      </a:r>
                      <a:r>
                        <a:rPr sz="1150" spc="80" dirty="0">
                          <a:latin typeface="Carlito"/>
                          <a:cs typeface="Carlito"/>
                        </a:rPr>
                        <a:t> </a:t>
                      </a:r>
                      <a:r>
                        <a:rPr sz="1150" spc="10" dirty="0">
                          <a:latin typeface="Carlito"/>
                          <a:cs typeface="Carlito"/>
                        </a:rPr>
                        <a:t>Learning</a:t>
                      </a:r>
                      <a:r>
                        <a:rPr lang="en-US" sz="1150" spc="10" dirty="0">
                          <a:latin typeface="Carlito"/>
                          <a:cs typeface="Carlito"/>
                        </a:rPr>
                        <a:t> and Java</a:t>
                      </a:r>
                      <a:endParaRPr sz="1150" dirty="0">
                        <a:latin typeface="Carlito"/>
                        <a:cs typeface="Carlito"/>
                      </a:endParaRPr>
                    </a:p>
                  </a:txBody>
                  <a:tcPr marL="0" marR="0" marT="50165" marB="0">
                    <a:lnB w="12700">
                      <a:solidFill>
                        <a:srgbClr val="12ABDB"/>
                      </a:solidFill>
                      <a:prstDash val="solid"/>
                    </a:lnB>
                    <a:solidFill>
                      <a:srgbClr val="CFEEF7"/>
                    </a:solidFill>
                  </a:tcPr>
                </a:tc>
                <a:extLst>
                  <a:ext uri="{0D108BD9-81ED-4DB2-BD59-A6C34878D82A}">
                    <a16:rowId xmlns:a16="http://schemas.microsoft.com/office/drawing/2014/main" val="10007"/>
                  </a:ext>
                </a:extLst>
              </a:tr>
            </a:tbl>
          </a:graphicData>
        </a:graphic>
      </p:graphicFrame>
      <p:sp>
        <p:nvSpPr>
          <p:cNvPr id="12" name="object 12"/>
          <p:cNvSpPr txBox="1"/>
          <p:nvPr/>
        </p:nvSpPr>
        <p:spPr>
          <a:xfrm>
            <a:off x="4741164" y="5269258"/>
            <a:ext cx="3691254" cy="729046"/>
          </a:xfrm>
          <a:prstGeom prst="rect">
            <a:avLst/>
          </a:prstGeom>
        </p:spPr>
        <p:txBody>
          <a:bodyPr vert="horz" wrap="square" lIns="0" tIns="12700" rIns="0" bIns="0" rtlCol="0">
            <a:spAutoFit/>
          </a:bodyPr>
          <a:lstStyle/>
          <a:p>
            <a:pPr marL="12700" marR="5080" algn="just">
              <a:lnSpc>
                <a:spcPct val="113599"/>
              </a:lnSpc>
              <a:spcBef>
                <a:spcPts val="100"/>
              </a:spcBef>
            </a:pPr>
            <a:r>
              <a:rPr sz="1400" b="1" dirty="0">
                <a:latin typeface="Verdana" panose="020B0604030504040204" pitchFamily="34" charset="0"/>
                <a:ea typeface="Verdana" panose="020B0604030504040204" pitchFamily="34" charset="0"/>
                <a:cs typeface="Arial"/>
              </a:rPr>
              <a:t>Degreed</a:t>
            </a:r>
            <a:r>
              <a:rPr sz="1400" dirty="0">
                <a:latin typeface="Arial"/>
                <a:cs typeface="Arial"/>
              </a:rPr>
              <a:t>:</a:t>
            </a:r>
            <a:r>
              <a:rPr lang="en-IN" sz="1400" dirty="0">
                <a:latin typeface="Arial"/>
                <a:cs typeface="Arial"/>
              </a:rPr>
              <a:t> </a:t>
            </a:r>
            <a:r>
              <a:rPr sz="1400" dirty="0">
                <a:latin typeface="Verdana" panose="020B0604030504040204" pitchFamily="34" charset="0"/>
                <a:ea typeface="Verdana" panose="020B0604030504040204" pitchFamily="34" charset="0"/>
                <a:cs typeface="Arial"/>
              </a:rPr>
              <a:t>Successfully</a:t>
            </a:r>
            <a:r>
              <a:rPr sz="1400" spc="-120" dirty="0">
                <a:latin typeface="Verdana" panose="020B0604030504040204" pitchFamily="34" charset="0"/>
                <a:ea typeface="Verdana" panose="020B0604030504040204" pitchFamily="34" charset="0"/>
                <a:cs typeface="Arial"/>
              </a:rPr>
              <a:t> </a:t>
            </a:r>
            <a:r>
              <a:rPr sz="1400" spc="5" dirty="0">
                <a:latin typeface="Verdana" panose="020B0604030504040204" pitchFamily="34" charset="0"/>
                <a:ea typeface="Verdana" panose="020B0604030504040204" pitchFamily="34" charset="0"/>
                <a:cs typeface="Arial"/>
              </a:rPr>
              <a:t>completed</a:t>
            </a:r>
            <a:r>
              <a:rPr sz="1400" spc="-125" dirty="0">
                <a:latin typeface="Verdana" panose="020B0604030504040204" pitchFamily="34" charset="0"/>
                <a:ea typeface="Verdana" panose="020B0604030504040204" pitchFamily="34" charset="0"/>
                <a:cs typeface="Arial"/>
              </a:rPr>
              <a:t> </a:t>
            </a:r>
            <a:r>
              <a:rPr sz="1400" dirty="0">
                <a:latin typeface="Verdana" panose="020B0604030504040204" pitchFamily="34" charset="0"/>
                <a:ea typeface="Verdana" panose="020B0604030504040204" pitchFamily="34" charset="0"/>
                <a:cs typeface="Arial"/>
              </a:rPr>
              <a:t>the</a:t>
            </a:r>
            <a:r>
              <a:rPr sz="1400" spc="-20" dirty="0">
                <a:latin typeface="Verdana" panose="020B0604030504040204" pitchFamily="34" charset="0"/>
                <a:ea typeface="Verdana" panose="020B0604030504040204" pitchFamily="34" charset="0"/>
                <a:cs typeface="Arial"/>
              </a:rPr>
              <a:t> </a:t>
            </a:r>
            <a:r>
              <a:rPr sz="1400" spc="5" dirty="0">
                <a:latin typeface="Verdana" panose="020B0604030504040204" pitchFamily="34" charset="0"/>
                <a:ea typeface="Verdana" panose="020B0604030504040204" pitchFamily="34" charset="0"/>
                <a:cs typeface="Arial"/>
              </a:rPr>
              <a:t>degreed  training</a:t>
            </a:r>
            <a:r>
              <a:rPr sz="1400" spc="-100" dirty="0">
                <a:latin typeface="Verdana" panose="020B0604030504040204" pitchFamily="34" charset="0"/>
                <a:ea typeface="Verdana" panose="020B0604030504040204" pitchFamily="34" charset="0"/>
                <a:cs typeface="Arial"/>
              </a:rPr>
              <a:t> </a:t>
            </a:r>
            <a:r>
              <a:rPr sz="1400" spc="5" dirty="0">
                <a:latin typeface="Verdana" panose="020B0604030504040204" pitchFamily="34" charset="0"/>
                <a:ea typeface="Verdana" panose="020B0604030504040204" pitchFamily="34" charset="0"/>
                <a:cs typeface="Arial"/>
              </a:rPr>
              <a:t>in</a:t>
            </a:r>
            <a:r>
              <a:rPr sz="1400" spc="-20" dirty="0">
                <a:latin typeface="Verdana" panose="020B0604030504040204" pitchFamily="34" charset="0"/>
                <a:ea typeface="Verdana" panose="020B0604030504040204" pitchFamily="34" charset="0"/>
                <a:cs typeface="Arial"/>
              </a:rPr>
              <a:t> </a:t>
            </a:r>
            <a:r>
              <a:rPr sz="1400" spc="5" dirty="0">
                <a:latin typeface="Verdana" panose="020B0604030504040204" pitchFamily="34" charset="0"/>
                <a:ea typeface="Verdana" panose="020B0604030504040204" pitchFamily="34" charset="0"/>
                <a:cs typeface="Arial"/>
              </a:rPr>
              <a:t>git,</a:t>
            </a:r>
            <a:r>
              <a:rPr sz="1400" spc="-65" dirty="0">
                <a:latin typeface="Verdana" panose="020B0604030504040204" pitchFamily="34" charset="0"/>
                <a:ea typeface="Verdana" panose="020B0604030504040204" pitchFamily="34" charset="0"/>
                <a:cs typeface="Arial"/>
              </a:rPr>
              <a:t> </a:t>
            </a:r>
            <a:r>
              <a:rPr sz="1400" spc="5" dirty="0">
                <a:latin typeface="Verdana" panose="020B0604030504040204" pitchFamily="34" charset="0"/>
                <a:ea typeface="Verdana" panose="020B0604030504040204" pitchFamily="34" charset="0"/>
                <a:cs typeface="Arial"/>
              </a:rPr>
              <a:t>html,</a:t>
            </a:r>
            <a:r>
              <a:rPr sz="1400" spc="-65" dirty="0">
                <a:latin typeface="Verdana" panose="020B0604030504040204" pitchFamily="34" charset="0"/>
                <a:ea typeface="Verdana" panose="020B0604030504040204" pitchFamily="34" charset="0"/>
                <a:cs typeface="Arial"/>
              </a:rPr>
              <a:t> </a:t>
            </a:r>
            <a:r>
              <a:rPr sz="1400" spc="-5" dirty="0">
                <a:latin typeface="Verdana" panose="020B0604030504040204" pitchFamily="34" charset="0"/>
                <a:ea typeface="Verdana" panose="020B0604030504040204" pitchFamily="34" charset="0"/>
                <a:cs typeface="Arial"/>
              </a:rPr>
              <a:t>CSS,</a:t>
            </a:r>
            <a:r>
              <a:rPr sz="1400" spc="5" dirty="0">
                <a:latin typeface="Verdana" panose="020B0604030504040204" pitchFamily="34" charset="0"/>
                <a:ea typeface="Verdana" panose="020B0604030504040204" pitchFamily="34" charset="0"/>
                <a:cs typeface="Arial"/>
              </a:rPr>
              <a:t> </a:t>
            </a:r>
            <a:r>
              <a:rPr sz="1400" spc="-5" dirty="0">
                <a:latin typeface="Verdana" panose="020B0604030504040204" pitchFamily="34" charset="0"/>
                <a:ea typeface="Verdana" panose="020B0604030504040204" pitchFamily="34" charset="0"/>
                <a:cs typeface="Arial"/>
              </a:rPr>
              <a:t>SQL</a:t>
            </a:r>
            <a:r>
              <a:rPr sz="1400" dirty="0">
                <a:latin typeface="Verdana" panose="020B0604030504040204" pitchFamily="34" charset="0"/>
                <a:ea typeface="Verdana" panose="020B0604030504040204" pitchFamily="34" charset="0"/>
                <a:cs typeface="Arial"/>
              </a:rPr>
              <a:t>, React.</a:t>
            </a:r>
            <a:r>
              <a:rPr lang="en-IN" sz="1400" dirty="0">
                <a:latin typeface="Verdana" panose="020B0604030504040204" pitchFamily="34" charset="0"/>
                <a:ea typeface="Verdana" panose="020B0604030504040204" pitchFamily="34" charset="0"/>
                <a:cs typeface="Arial"/>
              </a:rPr>
              <a:t>, MongoDB</a:t>
            </a:r>
            <a:endParaRPr sz="1400" dirty="0">
              <a:latin typeface="Verdana" panose="020B0604030504040204" pitchFamily="34" charset="0"/>
              <a:ea typeface="Verdana" panose="020B0604030504040204" pitchFamily="34" charset="0"/>
              <a:cs typeface="Arial"/>
            </a:endParaRPr>
          </a:p>
        </p:txBody>
      </p:sp>
      <p:sp>
        <p:nvSpPr>
          <p:cNvPr id="13" name="object 13"/>
          <p:cNvSpPr txBox="1"/>
          <p:nvPr/>
        </p:nvSpPr>
        <p:spPr>
          <a:xfrm>
            <a:off x="2895599" y="622339"/>
            <a:ext cx="2796539"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Analyst/Software</a:t>
            </a:r>
            <a:r>
              <a:rPr sz="1400" spc="-145" dirty="0">
                <a:solidFill>
                  <a:srgbClr val="FFFFFF"/>
                </a:solidFill>
                <a:latin typeface="Verdana"/>
                <a:cs typeface="Verdana"/>
              </a:rPr>
              <a:t> </a:t>
            </a:r>
            <a:r>
              <a:rPr sz="1400" spc="5" dirty="0">
                <a:solidFill>
                  <a:srgbClr val="FFFFFF"/>
                </a:solidFill>
                <a:latin typeface="Verdana"/>
                <a:cs typeface="Verdana"/>
              </a:rPr>
              <a:t>Engineer</a:t>
            </a:r>
            <a:endParaRPr sz="1400" dirty="0">
              <a:latin typeface="Verdana"/>
              <a:cs typeface="Verdana"/>
            </a:endParaRPr>
          </a:p>
        </p:txBody>
      </p:sp>
      <p:sp>
        <p:nvSpPr>
          <p:cNvPr id="14" name="object 14"/>
          <p:cNvSpPr txBox="1"/>
          <p:nvPr/>
        </p:nvSpPr>
        <p:spPr>
          <a:xfrm>
            <a:off x="254609" y="2454803"/>
            <a:ext cx="4331335" cy="3356432"/>
          </a:xfrm>
          <a:prstGeom prst="rect">
            <a:avLst/>
          </a:prstGeom>
        </p:spPr>
        <p:txBody>
          <a:bodyPr vert="horz" wrap="square" lIns="0" tIns="66675" rIns="0" bIns="0" rtlCol="0">
            <a:spAutoFit/>
          </a:bodyPr>
          <a:lstStyle/>
          <a:p>
            <a:pPr marL="462915">
              <a:lnSpc>
                <a:spcPct val="100000"/>
              </a:lnSpc>
              <a:spcBef>
                <a:spcPts val="525"/>
              </a:spcBef>
            </a:pPr>
            <a:endParaRPr lang="en-IN" sz="1150" b="1" spc="20" dirty="0">
              <a:solidFill>
                <a:srgbClr val="006FAC"/>
              </a:solidFill>
              <a:latin typeface="Verdana"/>
              <a:cs typeface="Verdana"/>
            </a:endParaRPr>
          </a:p>
          <a:p>
            <a:pPr marL="462915">
              <a:lnSpc>
                <a:spcPct val="100000"/>
              </a:lnSpc>
              <a:spcBef>
                <a:spcPts val="525"/>
              </a:spcBef>
            </a:pPr>
            <a:r>
              <a:rPr sz="1150" b="1" spc="20" dirty="0">
                <a:solidFill>
                  <a:srgbClr val="006FAC"/>
                </a:solidFill>
                <a:latin typeface="Verdana"/>
                <a:cs typeface="Verdana"/>
              </a:rPr>
              <a:t>Strengths</a:t>
            </a:r>
            <a:endParaRPr lang="en-IN" sz="1150" b="1" spc="20" dirty="0">
              <a:solidFill>
                <a:srgbClr val="006FAC"/>
              </a:solidFill>
              <a:latin typeface="Verdana"/>
              <a:cs typeface="Verdana"/>
            </a:endParaRPr>
          </a:p>
          <a:p>
            <a:pPr marL="462915">
              <a:lnSpc>
                <a:spcPct val="100000"/>
              </a:lnSpc>
              <a:spcBef>
                <a:spcPts val="525"/>
              </a:spcBef>
            </a:pPr>
            <a:endParaRPr sz="1150" dirty="0">
              <a:latin typeface="Verdana"/>
              <a:cs typeface="Verdana"/>
            </a:endParaRPr>
          </a:p>
          <a:p>
            <a:pPr marL="12700">
              <a:lnSpc>
                <a:spcPct val="100000"/>
              </a:lnSpc>
              <a:spcBef>
                <a:spcPts val="395"/>
              </a:spcBef>
            </a:pPr>
            <a:r>
              <a:rPr lang="en-IN" sz="1100" b="1" spc="5" dirty="0">
                <a:latin typeface="Verdana"/>
                <a:cs typeface="Verdana"/>
              </a:rPr>
              <a:t>Full Stack</a:t>
            </a:r>
            <a:r>
              <a:rPr sz="1100" b="1" spc="-100" dirty="0">
                <a:latin typeface="Verdana"/>
                <a:cs typeface="Verdana"/>
              </a:rPr>
              <a:t> </a:t>
            </a:r>
            <a:r>
              <a:rPr sz="1100" b="1" spc="5" dirty="0">
                <a:latin typeface="Verdana"/>
                <a:cs typeface="Verdana"/>
              </a:rPr>
              <a:t>Developer</a:t>
            </a:r>
            <a:endParaRPr sz="1100" dirty="0">
              <a:latin typeface="Verdana"/>
              <a:cs typeface="Verdana"/>
            </a:endParaRPr>
          </a:p>
          <a:p>
            <a:pPr marL="186055" marR="219710" indent="-173990" algn="just">
              <a:lnSpc>
                <a:spcPct val="114700"/>
              </a:lnSpc>
              <a:spcBef>
                <a:spcPts val="945"/>
              </a:spcBef>
              <a:buFont typeface="Arial"/>
              <a:buChar char="•"/>
              <a:tabLst>
                <a:tab pos="186690" algn="l"/>
              </a:tabLst>
            </a:pPr>
            <a:r>
              <a:rPr lang="en-IN" sz="1200" spc="-5" dirty="0">
                <a:latin typeface="Verdana"/>
                <a:cs typeface="Verdana"/>
              </a:rPr>
              <a:t> Hands-on</a:t>
            </a:r>
            <a:r>
              <a:rPr lang="en-IN" sz="1200" spc="5" dirty="0">
                <a:latin typeface="Verdana"/>
                <a:cs typeface="Verdana"/>
              </a:rPr>
              <a:t> </a:t>
            </a:r>
            <a:r>
              <a:rPr lang="en-IN" sz="1200" dirty="0">
                <a:latin typeface="Verdana"/>
                <a:cs typeface="Verdana"/>
              </a:rPr>
              <a:t>experience </a:t>
            </a:r>
            <a:r>
              <a:rPr lang="en-IN" sz="1200" spc="5" dirty="0">
                <a:latin typeface="Verdana"/>
                <a:cs typeface="Verdana"/>
              </a:rPr>
              <a:t>on Core Java,  PostgreSQL, </a:t>
            </a:r>
            <a:r>
              <a:rPr lang="en-IN" sz="1200" dirty="0">
                <a:latin typeface="Verdana"/>
                <a:cs typeface="Verdana"/>
              </a:rPr>
              <a:t>Entity framework, </a:t>
            </a:r>
            <a:r>
              <a:rPr lang="en-IN" sz="1200" spc="-15" dirty="0" err="1">
                <a:latin typeface="Verdana"/>
                <a:cs typeface="Verdana"/>
              </a:rPr>
              <a:t>SqlServer</a:t>
            </a:r>
            <a:r>
              <a:rPr lang="en-IN" sz="1200" spc="-15" dirty="0">
                <a:latin typeface="Verdana"/>
                <a:cs typeface="Verdana"/>
              </a:rPr>
              <a:t>, MongoDB.</a:t>
            </a:r>
            <a:endParaRPr lang="en-IN" sz="1200" dirty="0">
              <a:latin typeface="Verdana"/>
              <a:cs typeface="Verdana"/>
            </a:endParaRPr>
          </a:p>
          <a:p>
            <a:pPr marL="186055" marR="139700" indent="-173990">
              <a:lnSpc>
                <a:spcPct val="113599"/>
              </a:lnSpc>
              <a:spcBef>
                <a:spcPts val="1010"/>
              </a:spcBef>
              <a:buFont typeface="Arial"/>
              <a:buChar char="•"/>
              <a:tabLst>
                <a:tab pos="186690" algn="l"/>
              </a:tabLst>
            </a:pPr>
            <a:r>
              <a:rPr lang="en-IN" sz="1200" spc="5" dirty="0">
                <a:latin typeface="Verdana"/>
                <a:cs typeface="Verdana"/>
              </a:rPr>
              <a:t>Proficient </a:t>
            </a:r>
            <a:r>
              <a:rPr lang="en-IN" sz="1200" spc="20" dirty="0">
                <a:latin typeface="Verdana"/>
                <a:cs typeface="Verdana"/>
              </a:rPr>
              <a:t>in </a:t>
            </a:r>
            <a:r>
              <a:rPr lang="en-IN" sz="1200" dirty="0">
                <a:latin typeface="Verdana"/>
                <a:cs typeface="Verdana"/>
              </a:rPr>
              <a:t>creating </a:t>
            </a:r>
            <a:r>
              <a:rPr lang="en-IN" sz="1200" spc="15" dirty="0">
                <a:latin typeface="Verdana"/>
                <a:cs typeface="Verdana"/>
              </a:rPr>
              <a:t>Single </a:t>
            </a:r>
            <a:r>
              <a:rPr lang="en-IN" sz="1200" spc="-10" dirty="0">
                <a:latin typeface="Verdana"/>
                <a:cs typeface="Verdana"/>
              </a:rPr>
              <a:t>page </a:t>
            </a:r>
            <a:r>
              <a:rPr lang="en-IN" sz="1200" b="1" spc="-25" dirty="0">
                <a:latin typeface="Verdana"/>
                <a:cs typeface="Verdana"/>
              </a:rPr>
              <a:t>Web Applications</a:t>
            </a:r>
            <a:r>
              <a:rPr lang="en-IN" sz="1200" b="1" spc="5" dirty="0">
                <a:latin typeface="Verdana"/>
                <a:cs typeface="Verdana"/>
              </a:rPr>
              <a:t> </a:t>
            </a:r>
            <a:r>
              <a:rPr lang="en-IN" sz="1200" b="1" spc="20" dirty="0">
                <a:latin typeface="Verdana"/>
                <a:cs typeface="Verdana"/>
              </a:rPr>
              <a:t>in </a:t>
            </a:r>
            <a:r>
              <a:rPr lang="en-IN" sz="1200" b="1" spc="-15" dirty="0">
                <a:latin typeface="Verdana"/>
                <a:cs typeface="Verdana"/>
              </a:rPr>
              <a:t>React </a:t>
            </a:r>
            <a:r>
              <a:rPr lang="en-IN" sz="1200" spc="5" dirty="0">
                <a:latin typeface="Verdana"/>
                <a:cs typeface="Verdana"/>
              </a:rPr>
              <a:t>with Authentication</a:t>
            </a:r>
            <a:r>
              <a:rPr lang="en-IN" sz="1200" spc="-335" dirty="0">
                <a:latin typeface="Verdana"/>
                <a:cs typeface="Verdana"/>
              </a:rPr>
              <a:t> </a:t>
            </a:r>
            <a:r>
              <a:rPr lang="en-IN" sz="1200" spc="5" dirty="0">
                <a:latin typeface="Verdana"/>
                <a:cs typeface="Verdana"/>
              </a:rPr>
              <a:t> and  </a:t>
            </a:r>
            <a:r>
              <a:rPr lang="en-IN" sz="1200" spc="10" dirty="0">
                <a:latin typeface="Verdana"/>
                <a:cs typeface="Verdana"/>
              </a:rPr>
              <a:t>routing</a:t>
            </a:r>
            <a:endParaRPr lang="en-IN" sz="1200" dirty="0">
              <a:latin typeface="Verdana"/>
              <a:cs typeface="Verdana"/>
            </a:endParaRPr>
          </a:p>
          <a:p>
            <a:pPr marL="186055" marR="5080" indent="-173990">
              <a:lnSpc>
                <a:spcPct val="114399"/>
              </a:lnSpc>
              <a:spcBef>
                <a:spcPts val="994"/>
              </a:spcBef>
              <a:buFont typeface="Arial"/>
              <a:buChar char="•"/>
              <a:tabLst>
                <a:tab pos="186690" algn="l"/>
              </a:tabLst>
            </a:pPr>
            <a:r>
              <a:rPr lang="en-IN" sz="1200" spc="-5" dirty="0">
                <a:latin typeface="Verdana"/>
                <a:cs typeface="Verdana"/>
              </a:rPr>
              <a:t> Hands-on</a:t>
            </a:r>
            <a:r>
              <a:rPr lang="en-IN" sz="1200" spc="5" dirty="0">
                <a:latin typeface="Verdana"/>
                <a:cs typeface="Verdana"/>
              </a:rPr>
              <a:t> </a:t>
            </a:r>
            <a:r>
              <a:rPr lang="en-IN" sz="1200" dirty="0">
                <a:latin typeface="Verdana"/>
                <a:cs typeface="Verdana"/>
              </a:rPr>
              <a:t>experience </a:t>
            </a:r>
            <a:r>
              <a:rPr lang="en-IN" sz="1200" spc="20" dirty="0">
                <a:latin typeface="Verdana"/>
                <a:cs typeface="Verdana"/>
              </a:rPr>
              <a:t>in </a:t>
            </a:r>
            <a:r>
              <a:rPr lang="en-IN" sz="1200" spc="5" dirty="0">
                <a:latin typeface="Verdana"/>
                <a:cs typeface="Verdana"/>
              </a:rPr>
              <a:t>developing </a:t>
            </a:r>
            <a:r>
              <a:rPr lang="en-IN" sz="1200" spc="-5" dirty="0">
                <a:latin typeface="Verdana"/>
                <a:cs typeface="Verdana"/>
              </a:rPr>
              <a:t>web</a:t>
            </a:r>
            <a:r>
              <a:rPr lang="en-IN" sz="1200" spc="-270" dirty="0">
                <a:latin typeface="Verdana"/>
                <a:cs typeface="Verdana"/>
              </a:rPr>
              <a:t> </a:t>
            </a:r>
            <a:r>
              <a:rPr lang="en-IN" sz="1200" spc="-10" dirty="0">
                <a:latin typeface="Verdana"/>
                <a:cs typeface="Verdana"/>
              </a:rPr>
              <a:t>pages  </a:t>
            </a:r>
            <a:r>
              <a:rPr lang="en-IN" sz="1200" spc="10" dirty="0">
                <a:latin typeface="Verdana"/>
                <a:cs typeface="Verdana"/>
              </a:rPr>
              <a:t>using </a:t>
            </a:r>
            <a:r>
              <a:rPr lang="en-IN" sz="1200" dirty="0">
                <a:latin typeface="Verdana"/>
                <a:cs typeface="Verdana"/>
              </a:rPr>
              <a:t>HTML 5, CSS,</a:t>
            </a:r>
            <a:r>
              <a:rPr lang="en-IN" sz="1200" spc="-10" dirty="0">
                <a:latin typeface="Verdana"/>
                <a:cs typeface="Verdana"/>
              </a:rPr>
              <a:t> </a:t>
            </a:r>
            <a:r>
              <a:rPr lang="en-IN" sz="1200" spc="-15" dirty="0">
                <a:latin typeface="Verdana"/>
                <a:cs typeface="Verdana"/>
              </a:rPr>
              <a:t>JavaScript, and ReactJS.</a:t>
            </a:r>
            <a:endParaRPr lang="en-IN" sz="1200" dirty="0">
              <a:latin typeface="Verdana"/>
              <a:cs typeface="Verdana"/>
            </a:endParaRPr>
          </a:p>
          <a:p>
            <a:pPr marL="186055" marR="324485" indent="-173990">
              <a:lnSpc>
                <a:spcPct val="113599"/>
              </a:lnSpc>
              <a:spcBef>
                <a:spcPts val="1005"/>
              </a:spcBef>
              <a:buFont typeface="Arial"/>
              <a:buChar char="•"/>
              <a:tabLst>
                <a:tab pos="186690" algn="l"/>
              </a:tabLst>
            </a:pPr>
            <a:r>
              <a:rPr lang="en-IN" sz="1200" spc="-15" dirty="0">
                <a:latin typeface="Verdana"/>
                <a:cs typeface="Verdana"/>
              </a:rPr>
              <a:t>Ready </a:t>
            </a:r>
            <a:r>
              <a:rPr lang="en-IN" sz="1200" spc="-5" dirty="0">
                <a:latin typeface="Verdana"/>
                <a:cs typeface="Verdana"/>
              </a:rPr>
              <a:t>to </a:t>
            </a:r>
            <a:r>
              <a:rPr lang="en-IN" sz="1200" spc="5" dirty="0">
                <a:latin typeface="Verdana"/>
                <a:cs typeface="Verdana"/>
              </a:rPr>
              <a:t>learn </a:t>
            </a:r>
            <a:r>
              <a:rPr lang="en-IN" sz="1200" dirty="0">
                <a:latin typeface="Verdana"/>
                <a:cs typeface="Verdana"/>
              </a:rPr>
              <a:t>new </a:t>
            </a:r>
            <a:r>
              <a:rPr lang="en-IN" sz="1200" spc="5" dirty="0">
                <a:latin typeface="Verdana"/>
                <a:cs typeface="Verdana"/>
              </a:rPr>
              <a:t>technologies </a:t>
            </a:r>
            <a:r>
              <a:rPr lang="en-IN" sz="1200" spc="-5" dirty="0">
                <a:latin typeface="Verdana"/>
                <a:cs typeface="Verdana"/>
              </a:rPr>
              <a:t>and </a:t>
            </a:r>
            <a:r>
              <a:rPr lang="en-IN" sz="1200" spc="10" dirty="0">
                <a:latin typeface="Verdana"/>
                <a:cs typeface="Verdana"/>
              </a:rPr>
              <a:t>implement </a:t>
            </a:r>
            <a:r>
              <a:rPr lang="en-IN" sz="1200" spc="-5" dirty="0">
                <a:latin typeface="Verdana"/>
                <a:cs typeface="Verdana"/>
              </a:rPr>
              <a:t>them </a:t>
            </a:r>
            <a:r>
              <a:rPr lang="en-IN" sz="1200" spc="5" dirty="0">
                <a:latin typeface="Verdana"/>
                <a:cs typeface="Verdana"/>
              </a:rPr>
              <a:t>for </a:t>
            </a:r>
            <a:r>
              <a:rPr lang="en-IN" sz="1200" dirty="0">
                <a:latin typeface="Verdana"/>
                <a:cs typeface="Verdana"/>
              </a:rPr>
              <a:t>Future</a:t>
            </a:r>
            <a:r>
              <a:rPr lang="en-IN" sz="1200" spc="-229" dirty="0">
                <a:latin typeface="Verdana"/>
                <a:cs typeface="Verdana"/>
              </a:rPr>
              <a:t> </a:t>
            </a:r>
            <a:r>
              <a:rPr lang="en-IN" sz="1200" dirty="0">
                <a:latin typeface="Verdana"/>
                <a:cs typeface="Verdana"/>
              </a:rPr>
              <a:t>Knowledge improvement</a:t>
            </a:r>
            <a:r>
              <a:rPr lang="en-IN" sz="1400" dirty="0">
                <a:latin typeface="Verdana"/>
                <a:cs typeface="Verdana"/>
              </a:rPr>
              <a:t>.</a:t>
            </a:r>
          </a:p>
        </p:txBody>
      </p:sp>
      <p:sp>
        <p:nvSpPr>
          <p:cNvPr id="15" name="object 15"/>
          <p:cNvSpPr txBox="1">
            <a:spLocks noGrp="1"/>
          </p:cNvSpPr>
          <p:nvPr>
            <p:ph type="title"/>
          </p:nvPr>
        </p:nvSpPr>
        <p:spPr>
          <a:xfrm>
            <a:off x="2895598" y="262362"/>
            <a:ext cx="4572002" cy="334707"/>
          </a:xfrm>
          <a:prstGeom prst="rect">
            <a:avLst/>
          </a:prstGeom>
        </p:spPr>
        <p:txBody>
          <a:bodyPr vert="horz" wrap="square" lIns="0" tIns="11430" rIns="0" bIns="0" rtlCol="0">
            <a:spAutoFit/>
          </a:bodyPr>
          <a:lstStyle/>
          <a:p>
            <a:pPr marL="12700">
              <a:lnSpc>
                <a:spcPct val="100000"/>
              </a:lnSpc>
              <a:spcBef>
                <a:spcPts val="90"/>
              </a:spcBef>
            </a:pPr>
            <a:r>
              <a:rPr lang="en-IN" spc="-15" dirty="0"/>
              <a:t>Arbaz Akhtar Mulla</a:t>
            </a:r>
            <a:endParaRPr spc="-10" dirty="0"/>
          </a:p>
        </p:txBody>
      </p:sp>
      <p:sp>
        <p:nvSpPr>
          <p:cNvPr id="17" name="object 17">
            <a:hlinkClick r:id="rId5"/>
          </p:cNvPr>
          <p:cNvSpPr/>
          <p:nvPr/>
        </p:nvSpPr>
        <p:spPr>
          <a:xfrm>
            <a:off x="5223611" y="6240403"/>
            <a:ext cx="468527" cy="470916"/>
          </a:xfrm>
          <a:prstGeom prst="rect">
            <a:avLst/>
          </a:prstGeom>
          <a:blipFill>
            <a:blip r:embed="rId6" cstate="print"/>
            <a:stretch>
              <a:fillRect/>
            </a:stretch>
          </a:blipFill>
        </p:spPr>
        <p:txBody>
          <a:bodyPr wrap="square" lIns="0" tIns="0" rIns="0" bIns="0" rtlCol="0"/>
          <a:lstStyle/>
          <a:p>
            <a:endParaRPr dirty="0"/>
          </a:p>
        </p:txBody>
      </p:sp>
      <p:sp>
        <p:nvSpPr>
          <p:cNvPr id="21" name="object 21"/>
          <p:cNvSpPr txBox="1"/>
          <p:nvPr/>
        </p:nvSpPr>
        <p:spPr>
          <a:xfrm>
            <a:off x="5816346" y="6361128"/>
            <a:ext cx="3099054" cy="184024"/>
          </a:xfrm>
          <a:prstGeom prst="rect">
            <a:avLst/>
          </a:prstGeom>
        </p:spPr>
        <p:txBody>
          <a:bodyPr vert="horz" wrap="square" lIns="0" tIns="14604" rIns="0" bIns="0" rtlCol="0">
            <a:spAutoFit/>
          </a:bodyPr>
          <a:lstStyle/>
          <a:p>
            <a:pPr marL="12700">
              <a:lnSpc>
                <a:spcPct val="100000"/>
              </a:lnSpc>
              <a:spcBef>
                <a:spcPts val="114"/>
              </a:spcBef>
            </a:pPr>
            <a:r>
              <a:rPr lang="en-IN" sz="1100" spc="5" dirty="0">
                <a:latin typeface="Verdana"/>
                <a:cs typeface="Verdana"/>
              </a:rPr>
              <a:t>https://github.com/Arbazmulla321</a:t>
            </a:r>
            <a:endParaRPr sz="1100" dirty="0">
              <a:latin typeface="Verdana"/>
              <a:cs typeface="Verdana"/>
            </a:endParaRPr>
          </a:p>
        </p:txBody>
      </p:sp>
      <p:sp>
        <p:nvSpPr>
          <p:cNvPr id="22" name="object 22"/>
          <p:cNvSpPr txBox="1"/>
          <p:nvPr/>
        </p:nvSpPr>
        <p:spPr>
          <a:xfrm>
            <a:off x="2895598" y="939498"/>
            <a:ext cx="3962402" cy="1054776"/>
          </a:xfrm>
          <a:prstGeom prst="rect">
            <a:avLst/>
          </a:prstGeom>
        </p:spPr>
        <p:txBody>
          <a:bodyPr vert="horz" wrap="square" lIns="0" tIns="92075" rIns="0" bIns="0" rtlCol="0">
            <a:spAutoFit/>
          </a:bodyPr>
          <a:lstStyle/>
          <a:p>
            <a:pPr marL="50800">
              <a:lnSpc>
                <a:spcPct val="100000"/>
              </a:lnSpc>
              <a:spcBef>
                <a:spcPts val="725"/>
              </a:spcBef>
            </a:pPr>
            <a:r>
              <a:rPr sz="1650" b="1" spc="15" baseline="2525" dirty="0">
                <a:solidFill>
                  <a:srgbClr val="FFFFFF"/>
                </a:solidFill>
                <a:latin typeface="Verdana"/>
                <a:cs typeface="Verdana"/>
              </a:rPr>
              <a:t>Base </a:t>
            </a:r>
            <a:r>
              <a:rPr sz="1650" b="1" spc="7" baseline="2525" dirty="0">
                <a:solidFill>
                  <a:srgbClr val="FFFFFF"/>
                </a:solidFill>
                <a:latin typeface="Verdana"/>
                <a:cs typeface="Verdana"/>
              </a:rPr>
              <a:t>Location:</a:t>
            </a:r>
            <a:r>
              <a:rPr sz="1650" b="1" spc="-67" baseline="2525" dirty="0">
                <a:solidFill>
                  <a:srgbClr val="FFFFFF"/>
                </a:solidFill>
                <a:latin typeface="Verdana"/>
                <a:cs typeface="Verdana"/>
              </a:rPr>
              <a:t> </a:t>
            </a:r>
            <a:r>
              <a:rPr lang="en-IN" sz="1600" dirty="0">
                <a:solidFill>
                  <a:schemeClr val="bg1"/>
                </a:solidFill>
              </a:rPr>
              <a:t>Mumbai</a:t>
            </a:r>
            <a:endParaRPr sz="1100" dirty="0">
              <a:solidFill>
                <a:schemeClr val="bg1"/>
              </a:solidFill>
              <a:latin typeface="Verdana"/>
              <a:cs typeface="Verdana"/>
            </a:endParaRPr>
          </a:p>
          <a:p>
            <a:pPr marL="50800">
              <a:lnSpc>
                <a:spcPct val="100000"/>
              </a:lnSpc>
              <a:spcBef>
                <a:spcPts val="635"/>
              </a:spcBef>
            </a:pPr>
            <a:r>
              <a:rPr sz="1650" b="1" spc="15" baseline="2525" dirty="0">
                <a:solidFill>
                  <a:srgbClr val="FFFFFF"/>
                </a:solidFill>
                <a:latin typeface="Verdana"/>
                <a:cs typeface="Verdana"/>
              </a:rPr>
              <a:t>Email ID:</a:t>
            </a:r>
            <a:r>
              <a:rPr lang="en-IN" sz="1650" b="1" spc="15" baseline="2525" dirty="0">
                <a:solidFill>
                  <a:srgbClr val="FFFFFF"/>
                </a:solidFill>
                <a:latin typeface="Verdana"/>
                <a:cs typeface="Verdana"/>
              </a:rPr>
              <a:t> </a:t>
            </a:r>
            <a:r>
              <a:rPr lang="en-IN" sz="1200" b="1" u="sng" spc="195" baseline="2525" dirty="0">
                <a:solidFill>
                  <a:srgbClr val="87D4EC"/>
                </a:solidFill>
                <a:uFill>
                  <a:solidFill>
                    <a:srgbClr val="87D4EC"/>
                  </a:solidFill>
                </a:uFill>
                <a:latin typeface="Verdana"/>
                <a:cs typeface="Verdana"/>
              </a:rPr>
              <a:t>ARBAZ.MULLA@CAPGEMINI.COM</a:t>
            </a:r>
            <a:endParaRPr sz="1100" dirty="0">
              <a:latin typeface="Verdana"/>
              <a:cs typeface="Verdana"/>
            </a:endParaRPr>
          </a:p>
          <a:p>
            <a:pPr marL="50800">
              <a:lnSpc>
                <a:spcPct val="100000"/>
              </a:lnSpc>
              <a:spcBef>
                <a:spcPts val="489"/>
              </a:spcBef>
            </a:pPr>
            <a:r>
              <a:rPr sz="1100" b="1" spc="5" dirty="0">
                <a:solidFill>
                  <a:srgbClr val="FFFFFF"/>
                </a:solidFill>
                <a:latin typeface="Verdana"/>
                <a:cs typeface="Verdana"/>
              </a:rPr>
              <a:t>Mobile </a:t>
            </a:r>
            <a:r>
              <a:rPr sz="1100" b="1" dirty="0">
                <a:solidFill>
                  <a:srgbClr val="FFFFFF"/>
                </a:solidFill>
                <a:latin typeface="Verdana"/>
                <a:cs typeface="Verdana"/>
              </a:rPr>
              <a:t>No:</a:t>
            </a:r>
            <a:r>
              <a:rPr sz="1100" b="1" spc="140" dirty="0">
                <a:solidFill>
                  <a:srgbClr val="FFFFFF"/>
                </a:solidFill>
                <a:latin typeface="Verdana"/>
                <a:cs typeface="Verdana"/>
              </a:rPr>
              <a:t> </a:t>
            </a:r>
            <a:r>
              <a:rPr sz="1650" spc="7" baseline="2525" dirty="0">
                <a:solidFill>
                  <a:srgbClr val="FFFFFF"/>
                </a:solidFill>
                <a:latin typeface="Verdana"/>
                <a:cs typeface="Verdana"/>
              </a:rPr>
              <a:t>+91</a:t>
            </a:r>
            <a:r>
              <a:rPr lang="en-IN" sz="1650" spc="7" baseline="2525" dirty="0">
                <a:solidFill>
                  <a:srgbClr val="FFFFFF"/>
                </a:solidFill>
                <a:latin typeface="Verdana"/>
                <a:cs typeface="Verdana"/>
              </a:rPr>
              <a:t> 7249212019</a:t>
            </a:r>
            <a:endParaRPr sz="1650" baseline="2525" dirty="0">
              <a:latin typeface="Verdana"/>
              <a:cs typeface="Verdana"/>
            </a:endParaRPr>
          </a:p>
          <a:p>
            <a:pPr marL="56515">
              <a:lnSpc>
                <a:spcPct val="100000"/>
              </a:lnSpc>
              <a:spcBef>
                <a:spcPts val="390"/>
              </a:spcBef>
            </a:pPr>
            <a:r>
              <a:rPr sz="1100" b="1" spc="10" dirty="0">
                <a:solidFill>
                  <a:srgbClr val="FFFFFF"/>
                </a:solidFill>
                <a:latin typeface="Verdana"/>
                <a:cs typeface="Verdana"/>
              </a:rPr>
              <a:t>Grade:</a:t>
            </a:r>
            <a:r>
              <a:rPr sz="1100" b="1" spc="360" dirty="0">
                <a:solidFill>
                  <a:srgbClr val="FFFFFF"/>
                </a:solidFill>
                <a:latin typeface="Verdana"/>
                <a:cs typeface="Verdana"/>
              </a:rPr>
              <a:t> </a:t>
            </a:r>
            <a:r>
              <a:rPr sz="1650" baseline="-5050" dirty="0">
                <a:solidFill>
                  <a:srgbClr val="FFFFFF"/>
                </a:solidFill>
                <a:latin typeface="Verdana"/>
                <a:cs typeface="Verdana"/>
              </a:rPr>
              <a:t>A4</a:t>
            </a:r>
            <a:endParaRPr sz="1650" baseline="-5050" dirty="0">
              <a:latin typeface="Verdana"/>
              <a:cs typeface="Verdana"/>
            </a:endParaRPr>
          </a:p>
        </p:txBody>
      </p:sp>
      <p:sp>
        <p:nvSpPr>
          <p:cNvPr id="23" name="object 23"/>
          <p:cNvSpPr txBox="1"/>
          <p:nvPr/>
        </p:nvSpPr>
        <p:spPr>
          <a:xfrm>
            <a:off x="9448800" y="159466"/>
            <a:ext cx="3045720" cy="963982"/>
          </a:xfrm>
          <a:prstGeom prst="rect">
            <a:avLst/>
          </a:prstGeom>
        </p:spPr>
        <p:txBody>
          <a:bodyPr vert="horz" wrap="square" lIns="0" tIns="3175" rIns="0" bIns="0" rtlCol="0">
            <a:spAutoFit/>
          </a:bodyPr>
          <a:lstStyle/>
          <a:p>
            <a:pPr marL="111760" marR="5080" indent="25400">
              <a:lnSpc>
                <a:spcPct val="104500"/>
              </a:lnSpc>
              <a:spcBef>
                <a:spcPts val="25"/>
              </a:spcBef>
            </a:pPr>
            <a:r>
              <a:rPr sz="1200" b="1" spc="-10" dirty="0">
                <a:solidFill>
                  <a:srgbClr val="006FAC"/>
                </a:solidFill>
                <a:latin typeface="Verdana"/>
                <a:cs typeface="Verdana"/>
              </a:rPr>
              <a:t>Education </a:t>
            </a:r>
            <a:r>
              <a:rPr sz="1200" b="1" spc="-5" dirty="0">
                <a:solidFill>
                  <a:srgbClr val="006FAC"/>
                </a:solidFill>
                <a:latin typeface="Verdana"/>
                <a:cs typeface="Verdana"/>
              </a:rPr>
              <a:t>and </a:t>
            </a:r>
            <a:r>
              <a:rPr sz="1200" b="1" spc="-15" dirty="0">
                <a:solidFill>
                  <a:srgbClr val="006FAC"/>
                </a:solidFill>
                <a:latin typeface="Verdana"/>
                <a:cs typeface="Verdana"/>
              </a:rPr>
              <a:t>certificates  </a:t>
            </a:r>
            <a:r>
              <a:rPr lang="en-IN" sz="1200" b="1" spc="-15" dirty="0">
                <a:solidFill>
                  <a:srgbClr val="006FAC"/>
                </a:solidFill>
                <a:latin typeface="Verdana"/>
                <a:cs typeface="Verdana"/>
              </a:rPr>
              <a:t>  </a:t>
            </a:r>
            <a:r>
              <a:rPr sz="1000" spc="10" dirty="0">
                <a:latin typeface="Verdana"/>
                <a:cs typeface="Verdana"/>
              </a:rPr>
              <a:t>Bachelor </a:t>
            </a:r>
            <a:r>
              <a:rPr sz="1000" dirty="0">
                <a:latin typeface="Verdana"/>
                <a:cs typeface="Verdana"/>
              </a:rPr>
              <a:t>of </a:t>
            </a:r>
            <a:r>
              <a:rPr lang="en-IN" sz="1000" dirty="0">
                <a:latin typeface="Verdana"/>
                <a:cs typeface="Verdana"/>
              </a:rPr>
              <a:t>Engineering &amp; </a:t>
            </a:r>
            <a:r>
              <a:rPr sz="1000" spc="10" dirty="0" err="1">
                <a:latin typeface="Verdana"/>
                <a:cs typeface="Verdana"/>
              </a:rPr>
              <a:t>Techn</a:t>
            </a:r>
            <a:r>
              <a:rPr lang="en-IN" sz="1000" spc="10" dirty="0">
                <a:latin typeface="Verdana"/>
                <a:cs typeface="Verdana"/>
              </a:rPr>
              <a:t>o</a:t>
            </a:r>
            <a:r>
              <a:rPr sz="1000" spc="10" dirty="0">
                <a:latin typeface="Verdana"/>
                <a:cs typeface="Verdana"/>
              </a:rPr>
              <a:t>logy, </a:t>
            </a:r>
            <a:endParaRPr lang="en-IN" sz="1000" spc="10" dirty="0">
              <a:latin typeface="Verdana"/>
              <a:cs typeface="Verdana"/>
            </a:endParaRPr>
          </a:p>
          <a:p>
            <a:pPr marL="111760" marR="5080" indent="25400">
              <a:lnSpc>
                <a:spcPct val="104500"/>
              </a:lnSpc>
              <a:spcBef>
                <a:spcPts val="25"/>
              </a:spcBef>
            </a:pPr>
            <a:r>
              <a:rPr lang="en-IN" sz="1000" spc="10" dirty="0">
                <a:latin typeface="Verdana"/>
                <a:cs typeface="Verdana"/>
              </a:rPr>
              <a:t>Information Technology in Zeal college of engineering and research </a:t>
            </a:r>
            <a:r>
              <a:rPr lang="en-IN" sz="1000" spc="10" dirty="0" err="1">
                <a:latin typeface="Verdana"/>
                <a:cs typeface="Verdana"/>
              </a:rPr>
              <a:t>narhe</a:t>
            </a:r>
            <a:r>
              <a:rPr lang="en-IN" sz="1000" spc="10" dirty="0">
                <a:latin typeface="Verdana"/>
                <a:cs typeface="Verdana"/>
              </a:rPr>
              <a:t>, Pune.</a:t>
            </a:r>
            <a:endParaRPr sz="1000" dirty="0">
              <a:latin typeface="Verdana"/>
              <a:cs typeface="Verdana"/>
            </a:endParaRPr>
          </a:p>
          <a:p>
            <a:pPr marL="12700">
              <a:lnSpc>
                <a:spcPct val="100000"/>
              </a:lnSpc>
              <a:spcBef>
                <a:spcPts val="960"/>
              </a:spcBef>
            </a:pPr>
            <a:r>
              <a:rPr lang="en-IN" sz="1000" b="1" spc="5" dirty="0">
                <a:solidFill>
                  <a:srgbClr val="006FAC"/>
                </a:solidFill>
                <a:latin typeface="Verdana"/>
                <a:cs typeface="Verdana"/>
              </a:rPr>
              <a:t>  </a:t>
            </a:r>
            <a:r>
              <a:rPr sz="1000" b="1" spc="5" dirty="0">
                <a:solidFill>
                  <a:srgbClr val="006FAC"/>
                </a:solidFill>
                <a:latin typeface="Verdana"/>
                <a:cs typeface="Verdana"/>
              </a:rPr>
              <a:t>Skills</a:t>
            </a:r>
            <a:endParaRPr sz="1000" dirty="0">
              <a:latin typeface="Verdana"/>
              <a:cs typeface="Verdana"/>
            </a:endParaRPr>
          </a:p>
        </p:txBody>
      </p:sp>
      <p:pic>
        <p:nvPicPr>
          <p:cNvPr id="18" name="Picture 17" descr="A person with a beard&#10;&#10;Description automatically generated with medium confidence">
            <a:extLst>
              <a:ext uri="{FF2B5EF4-FFF2-40B4-BE49-F238E27FC236}">
                <a16:creationId xmlns:a16="http://schemas.microsoft.com/office/drawing/2014/main" id="{E104DB28-F5D3-4834-8D7C-66ABC58E3D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6994" y="180943"/>
            <a:ext cx="1480243" cy="1849184"/>
          </a:xfrm>
          <a:prstGeom prst="rect">
            <a:avLst/>
          </a:prstGeom>
        </p:spPr>
      </p:pic>
      <p:sp>
        <p:nvSpPr>
          <p:cNvPr id="19" name="TextBox 18">
            <a:extLst>
              <a:ext uri="{FF2B5EF4-FFF2-40B4-BE49-F238E27FC236}">
                <a16:creationId xmlns:a16="http://schemas.microsoft.com/office/drawing/2014/main" id="{E9DEE348-C44A-4772-B533-2BBC5CF53805}"/>
              </a:ext>
            </a:extLst>
          </p:cNvPr>
          <p:cNvSpPr txBox="1"/>
          <p:nvPr/>
        </p:nvSpPr>
        <p:spPr>
          <a:xfrm>
            <a:off x="4741164" y="2956010"/>
            <a:ext cx="3691254" cy="1569660"/>
          </a:xfrm>
          <a:prstGeom prst="rect">
            <a:avLst/>
          </a:prstGeom>
          <a:noFill/>
        </p:spPr>
        <p:txBody>
          <a:bodyPr wrap="square" rtlCol="0">
            <a:spAutoFit/>
          </a:bodyPr>
          <a:lstStyle/>
          <a:p>
            <a:r>
              <a:rPr lang="en-IN" sz="1200" b="1" dirty="0">
                <a:effectLst/>
                <a:latin typeface="Calibri" panose="020F0502020204030204" pitchFamily="34" charset="0"/>
                <a:ea typeface="Calibri" panose="020F0502020204030204" pitchFamily="34" charset="0"/>
                <a:cs typeface="Times New Roman" panose="02020603050405020304" pitchFamily="18" charset="0"/>
              </a:rPr>
              <a:t>Agricultural loan </a:t>
            </a:r>
          </a:p>
          <a:p>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IN" sz="1200" dirty="0">
                <a:effectLst/>
                <a:latin typeface="Calibri" panose="020F0502020204030204" pitchFamily="34" charset="0"/>
                <a:ea typeface="Calibri" panose="020F0502020204030204" pitchFamily="34" charset="0"/>
                <a:cs typeface="Times New Roman" panose="02020603050405020304" pitchFamily="18" charset="0"/>
              </a:rPr>
              <a:t>application is built to help customers to apply agriculture loans which is developed to automate all the activities of CRUD operations for Loan, Documents and Users through an application. We can create a system where we can manage all the information in a single place.</a:t>
            </a:r>
          </a:p>
          <a:p>
            <a:endParaRPr lang="en-IN" sz="1200" dirty="0"/>
          </a:p>
        </p:txBody>
      </p:sp>
      <p:sp>
        <p:nvSpPr>
          <p:cNvPr id="20" name="TextBox 19">
            <a:extLst>
              <a:ext uri="{FF2B5EF4-FFF2-40B4-BE49-F238E27FC236}">
                <a16:creationId xmlns:a16="http://schemas.microsoft.com/office/drawing/2014/main" id="{59912C2F-7689-4E4A-A80A-C93C1012C344}"/>
              </a:ext>
            </a:extLst>
          </p:cNvPr>
          <p:cNvSpPr txBox="1"/>
          <p:nvPr/>
        </p:nvSpPr>
        <p:spPr>
          <a:xfrm>
            <a:off x="4762830" y="4496688"/>
            <a:ext cx="3555618" cy="1015663"/>
          </a:xfrm>
          <a:prstGeom prst="rect">
            <a:avLst/>
          </a:prstGeom>
          <a:noFill/>
        </p:spPr>
        <p:txBody>
          <a:bodyPr wrap="square" rtlCol="0">
            <a:spAutoFit/>
          </a:bodyPr>
          <a:lstStyle/>
          <a:p>
            <a:r>
              <a:rPr lang="en-US" sz="1200" b="1" dirty="0">
                <a:effectLst/>
                <a:latin typeface="Carlito"/>
                <a:ea typeface="Carlito"/>
                <a:cs typeface="Carlito"/>
              </a:rPr>
              <a:t>Note Making System </a:t>
            </a:r>
          </a:p>
          <a:p>
            <a:r>
              <a:rPr lang="en-US" sz="1200" b="1" dirty="0">
                <a:latin typeface="Carlito"/>
                <a:ea typeface="Carlito"/>
                <a:cs typeface="Carlito"/>
              </a:rPr>
              <a:t>	</a:t>
            </a:r>
            <a:r>
              <a:rPr lang="en-US" sz="1200" dirty="0">
                <a:latin typeface="Carlito"/>
                <a:ea typeface="Carlito"/>
                <a:cs typeface="Carlito"/>
              </a:rPr>
              <a:t>This </a:t>
            </a:r>
            <a:r>
              <a:rPr lang="en-US" sz="1200" dirty="0">
                <a:effectLst/>
                <a:latin typeface="Carlito"/>
                <a:ea typeface="Carlito"/>
                <a:cs typeface="Carlito"/>
              </a:rPr>
              <a:t>application is built to help customer to keep their note updated. User can save and delete the note. It is easy to use.</a:t>
            </a:r>
            <a:endParaRPr lang="en-IN" sz="1200" dirty="0">
              <a:effectLst/>
              <a:latin typeface="Carlito"/>
              <a:ea typeface="Carlito"/>
              <a:cs typeface="Carlito"/>
            </a:endParaRPr>
          </a:p>
          <a:p>
            <a:endParaRPr lang="en-IN"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7D4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338</Words>
  <Application>Microsoft Office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Carlito</vt:lpstr>
      <vt:lpstr>Times New Roman</vt:lpstr>
      <vt:lpstr>Verdana</vt:lpstr>
      <vt:lpstr>Office Theme</vt:lpstr>
      <vt:lpstr>Arbaz Akhtar Mulla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Kushal Hiremath</dc:title>
  <dc:creator>Gaikwad, Shashikala Nagnath</dc:creator>
  <cp:lastModifiedBy>Mulla, Arbaz</cp:lastModifiedBy>
  <cp:revision>24</cp:revision>
  <dcterms:created xsi:type="dcterms:W3CDTF">2022-06-20T12:42:38Z</dcterms:created>
  <dcterms:modified xsi:type="dcterms:W3CDTF">2022-06-28T05:23:30Z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2022-06-11T00:00:00Z</vt:filetime>
  </property>
  <property fmtid="{D5CDD505-2E9C-101B-9397-08002B2CF9AE}" pid="3" name="Creator">
    <vt:lpwstr>Microsoft® PowerPoint® 2016</vt:lpwstr>
  </property>
  <property fmtid="{D5CDD505-2E9C-101B-9397-08002B2CF9AE}" pid="4" name="LastSaved">
    <vt:filetime>2022-06-20T00:00:00Z</vt:filetime>
  </property>
</Properties>
</file>