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omments/modernComment_103_31FF3970.xml" ContentType="application/vnd.ms-powerpoint.comments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86E77D-85BB-735A-A885-317763BFF841}" name="Sandra Arbelaez" initials="SA" userId="99539a305d362a6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78F20-2282-496E-AB7F-A70BB7A85D65}" v="8" dt="2023-11-09T07:32:5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Arbelaez" userId="99539a305d362a61" providerId="LiveId" clId="{76C78F20-2282-496E-AB7F-A70BB7A85D65}"/>
    <pc:docChg chg="undo custSel addSld delSld modSld sldOrd">
      <pc:chgData name="Sandra Arbelaez" userId="99539a305d362a61" providerId="LiveId" clId="{76C78F20-2282-496E-AB7F-A70BB7A85D65}" dt="2023-11-09T12:27:32.575" v="478" actId="20577"/>
      <pc:docMkLst>
        <pc:docMk/>
      </pc:docMkLst>
      <pc:sldChg chg="addSp delSp modSp mod addAnim">
        <pc:chgData name="Sandra Arbelaez" userId="99539a305d362a61" providerId="LiveId" clId="{76C78F20-2282-496E-AB7F-A70BB7A85D65}" dt="2023-11-09T08:36:08.089" v="477"/>
        <pc:sldMkLst>
          <pc:docMk/>
          <pc:sldMk cId="1277709553" sldId="256"/>
        </pc:sldMkLst>
        <pc:spChg chg="mo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2" creationId="{6DF85ED9-3FEE-8CD2-0839-7C41586821C3}"/>
          </ac:spMkLst>
        </pc:spChg>
        <pc:spChg chg="del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65" creationId="{7DA3C418-758E-4180-A5D0-8655D6804587}"/>
          </ac:spMkLst>
        </pc:spChg>
        <pc:spChg chg="del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66" creationId="{28C8EF06-5EC3-4883-AFAF-D74FF46550FB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71" creationId="{0E91F5CA-B392-444C-88E3-BF5BAAEBDEB0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73" creationId="{C792EE87-4150-454F-8312-283882EFBEF6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75" creationId="{EA21D066-7EC1-44B4-8CF9-85511FDFCA90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77" creationId="{D6C2F2D6-F636-46AD-BCD9-994702A0087A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79" creationId="{EF693875-948C-4D9B-AE6F-8F6894277D8A}"/>
          </ac:spMkLst>
        </pc:spChg>
        <pc:spChg chg="add">
          <ac:chgData name="Sandra Arbelaez" userId="99539a305d362a61" providerId="LiveId" clId="{76C78F20-2282-496E-AB7F-A70BB7A85D65}" dt="2023-11-09T08:36:08.088" v="476" actId="26606"/>
          <ac:spMkLst>
            <pc:docMk/>
            <pc:sldMk cId="1277709553" sldId="256"/>
            <ac:spMk id="81" creationId="{D8CF630E-BC57-4786-8B1F-C22C04E86992}"/>
          </ac:spMkLst>
        </pc:spChg>
        <pc:picChg chg="mod">
          <ac:chgData name="Sandra Arbelaez" userId="99539a305d362a61" providerId="LiveId" clId="{76C78F20-2282-496E-AB7F-A70BB7A85D65}" dt="2023-11-09T08:36:08.088" v="476" actId="26606"/>
          <ac:picMkLst>
            <pc:docMk/>
            <pc:sldMk cId="1277709553" sldId="256"/>
            <ac:picMk id="48" creationId="{DDF775D8-AC85-64B9-E0DC-C6F687B1860B}"/>
          </ac:picMkLst>
        </pc:picChg>
      </pc:sldChg>
      <pc:sldChg chg="addSp delSp modSp mod modClrScheme chgLayout">
        <pc:chgData name="Sandra Arbelaez" userId="99539a305d362a61" providerId="LiveId" clId="{76C78F20-2282-496E-AB7F-A70BB7A85D65}" dt="2023-11-09T07:19:18.780" v="62" actId="14100"/>
        <pc:sldMkLst>
          <pc:docMk/>
          <pc:sldMk cId="3893256513" sldId="257"/>
        </pc:sldMkLst>
        <pc:spChg chg="mod ord">
          <ac:chgData name="Sandra Arbelaez" userId="99539a305d362a61" providerId="LiveId" clId="{76C78F20-2282-496E-AB7F-A70BB7A85D65}" dt="2023-11-09T07:19:10.444" v="59" actId="700"/>
          <ac:spMkLst>
            <pc:docMk/>
            <pc:sldMk cId="3893256513" sldId="257"/>
            <ac:spMk id="2" creationId="{27219186-2941-4FE7-DD47-703AFCA42937}"/>
          </ac:spMkLst>
        </pc:spChg>
        <pc:spChg chg="del">
          <ac:chgData name="Sandra Arbelaez" userId="99539a305d362a61" providerId="LiveId" clId="{76C78F20-2282-496E-AB7F-A70BB7A85D65}" dt="2023-11-09T07:02:44.605" v="0" actId="22"/>
          <ac:spMkLst>
            <pc:docMk/>
            <pc:sldMk cId="3893256513" sldId="257"/>
            <ac:spMk id="3" creationId="{78869071-E1AB-CC9B-8FC3-AAD2ADAB2A24}"/>
          </ac:spMkLst>
        </pc:spChg>
        <pc:spChg chg="add del mod ord">
          <ac:chgData name="Sandra Arbelaez" userId="99539a305d362a61" providerId="LiveId" clId="{76C78F20-2282-496E-AB7F-A70BB7A85D65}" dt="2023-11-09T07:19:10.444" v="59" actId="700"/>
          <ac:spMkLst>
            <pc:docMk/>
            <pc:sldMk cId="3893256513" sldId="257"/>
            <ac:spMk id="10" creationId="{643CADE0-88E5-AE12-B10E-FE7F9B1592CE}"/>
          </ac:spMkLst>
        </pc:spChg>
        <pc:picChg chg="add mod ord">
          <ac:chgData name="Sandra Arbelaez" userId="99539a305d362a61" providerId="LiveId" clId="{76C78F20-2282-496E-AB7F-A70BB7A85D65}" dt="2023-11-09T07:19:18.780" v="62" actId="14100"/>
          <ac:picMkLst>
            <pc:docMk/>
            <pc:sldMk cId="3893256513" sldId="257"/>
            <ac:picMk id="7" creationId="{4BCCB687-B327-BDA1-92FF-A0069395AC3A}"/>
          </ac:picMkLst>
        </pc:picChg>
        <pc:picChg chg="add del">
          <ac:chgData name="Sandra Arbelaez" userId="99539a305d362a61" providerId="LiveId" clId="{76C78F20-2282-496E-AB7F-A70BB7A85D65}" dt="2023-11-09T07:18:57.978" v="56" actId="22"/>
          <ac:picMkLst>
            <pc:docMk/>
            <pc:sldMk cId="3893256513" sldId="257"/>
            <ac:picMk id="9" creationId="{A8951F62-E091-741B-C4AA-637A922C7CFB}"/>
          </ac:picMkLst>
        </pc:picChg>
      </pc:sldChg>
      <pc:sldChg chg="modSp mod">
        <pc:chgData name="Sandra Arbelaez" userId="99539a305d362a61" providerId="LiveId" clId="{76C78F20-2282-496E-AB7F-A70BB7A85D65}" dt="2023-11-09T07:47:46.768" v="417" actId="27636"/>
        <pc:sldMkLst>
          <pc:docMk/>
          <pc:sldMk cId="1868938577" sldId="258"/>
        </pc:sldMkLst>
        <pc:spChg chg="mod">
          <ac:chgData name="Sandra Arbelaez" userId="99539a305d362a61" providerId="LiveId" clId="{76C78F20-2282-496E-AB7F-A70BB7A85D65}" dt="2023-11-09T07:47:46.768" v="417" actId="27636"/>
          <ac:spMkLst>
            <pc:docMk/>
            <pc:sldMk cId="1868938577" sldId="258"/>
            <ac:spMk id="3" creationId="{C992297A-BB5F-89D2-5A7B-BFEACFEF857A}"/>
          </ac:spMkLst>
        </pc:spChg>
      </pc:sldChg>
      <pc:sldChg chg="addSp delSp modSp new mod addCm chgLayout">
        <pc:chgData name="Sandra Arbelaez" userId="99539a305d362a61" providerId="LiveId" clId="{76C78F20-2282-496E-AB7F-A70BB7A85D65}" dt="2023-11-09T07:52:18.603" v="418"/>
        <pc:sldMkLst>
          <pc:docMk/>
          <pc:sldMk cId="838809968" sldId="259"/>
        </pc:sldMkLst>
        <pc:spChg chg="mod ord">
          <ac:chgData name="Sandra Arbelaez" userId="99539a305d362a61" providerId="LiveId" clId="{76C78F20-2282-496E-AB7F-A70BB7A85D65}" dt="2023-11-09T07:24:04.589" v="102" actId="14100"/>
          <ac:spMkLst>
            <pc:docMk/>
            <pc:sldMk cId="838809968" sldId="259"/>
            <ac:spMk id="2" creationId="{B18D76B4-2316-3A7C-F5B5-3892E7563F00}"/>
          </ac:spMkLst>
        </pc:spChg>
        <pc:spChg chg="del">
          <ac:chgData name="Sandra Arbelaez" userId="99539a305d362a61" providerId="LiveId" clId="{76C78F20-2282-496E-AB7F-A70BB7A85D65}" dt="2023-11-09T07:12:26.652" v="27" actId="22"/>
          <ac:spMkLst>
            <pc:docMk/>
            <pc:sldMk cId="838809968" sldId="259"/>
            <ac:spMk id="3" creationId="{90376853-40F0-17E5-59FA-46A82BA5E677}"/>
          </ac:spMkLst>
        </pc:spChg>
        <pc:spChg chg="add del mod">
          <ac:chgData name="Sandra Arbelaez" userId="99539a305d362a61" providerId="LiveId" clId="{76C78F20-2282-496E-AB7F-A70BB7A85D65}" dt="2023-11-09T07:22:29.083" v="73" actId="21"/>
          <ac:spMkLst>
            <pc:docMk/>
            <pc:sldMk cId="838809968" sldId="259"/>
            <ac:spMk id="9" creationId="{2CC52B39-EF77-D45E-D618-F441F2B3ED36}"/>
          </ac:spMkLst>
        </pc:spChg>
        <pc:spChg chg="add mod ord">
          <ac:chgData name="Sandra Arbelaez" userId="99539a305d362a61" providerId="LiveId" clId="{76C78F20-2282-496E-AB7F-A70BB7A85D65}" dt="2023-11-09T07:23:51.683" v="101" actId="20577"/>
          <ac:spMkLst>
            <pc:docMk/>
            <pc:sldMk cId="838809968" sldId="259"/>
            <ac:spMk id="11" creationId="{36F5745B-D66D-B409-14ED-1CFC072CF3D0}"/>
          </ac:spMkLst>
        </pc:spChg>
        <pc:spChg chg="add del mod">
          <ac:chgData name="Sandra Arbelaez" userId="99539a305d362a61" providerId="LiveId" clId="{76C78F20-2282-496E-AB7F-A70BB7A85D65}" dt="2023-11-09T07:23:16.579" v="82" actId="6264"/>
          <ac:spMkLst>
            <pc:docMk/>
            <pc:sldMk cId="838809968" sldId="259"/>
            <ac:spMk id="12" creationId="{9587A0D5-350D-CEA7-BED3-18D6840F0BEE}"/>
          </ac:spMkLst>
        </pc:spChg>
        <pc:spChg chg="add del mod">
          <ac:chgData name="Sandra Arbelaez" userId="99539a305d362a61" providerId="LiveId" clId="{76C78F20-2282-496E-AB7F-A70BB7A85D65}" dt="2023-11-09T07:23:16.579" v="82" actId="6264"/>
          <ac:spMkLst>
            <pc:docMk/>
            <pc:sldMk cId="838809968" sldId="259"/>
            <ac:spMk id="13" creationId="{D141D222-3550-2987-6F98-D70B94079904}"/>
          </ac:spMkLst>
        </pc:spChg>
        <pc:picChg chg="add del mod ord">
          <ac:chgData name="Sandra Arbelaez" userId="99539a305d362a61" providerId="LiveId" clId="{76C78F20-2282-496E-AB7F-A70BB7A85D65}" dt="2023-11-09T07:21:25.541" v="65" actId="478"/>
          <ac:picMkLst>
            <pc:docMk/>
            <pc:sldMk cId="838809968" sldId="259"/>
            <ac:picMk id="5" creationId="{C24BAD00-05EC-02D4-F82A-9CFDC68BCC14}"/>
          </ac:picMkLst>
        </pc:picChg>
        <pc:picChg chg="add del mod">
          <ac:chgData name="Sandra Arbelaez" userId="99539a305d362a61" providerId="LiveId" clId="{76C78F20-2282-496E-AB7F-A70BB7A85D65}" dt="2023-11-09T07:23:02.735" v="80" actId="21"/>
          <ac:picMkLst>
            <pc:docMk/>
            <pc:sldMk cId="838809968" sldId="259"/>
            <ac:picMk id="7" creationId="{35E71271-D729-103B-E55D-FD9F9598E15F}"/>
          </ac:picMkLst>
        </pc:picChg>
        <pc:picChg chg="add mod">
          <ac:chgData name="Sandra Arbelaez" userId="99539a305d362a61" providerId="LiveId" clId="{76C78F20-2282-496E-AB7F-A70BB7A85D65}" dt="2023-11-09T07:24:22.533" v="107" actId="14100"/>
          <ac:picMkLst>
            <pc:docMk/>
            <pc:sldMk cId="838809968" sldId="259"/>
            <ac:picMk id="15" creationId="{AC27D273-D318-A8AA-DCEE-1364F08FD38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ndra Arbelaez" userId="99539a305d362a61" providerId="LiveId" clId="{76C78F20-2282-496E-AB7F-A70BB7A85D65}" dt="2023-11-09T07:52:18.603" v="418"/>
              <pc2:cmMkLst xmlns:pc2="http://schemas.microsoft.com/office/powerpoint/2019/9/main/command">
                <pc:docMk/>
                <pc:sldMk cId="838809968" sldId="259"/>
                <pc2:cmMk id="{56102401-5C79-46E3-B10C-063346365AD2}"/>
              </pc2:cmMkLst>
            </pc226:cmChg>
          </p:ext>
        </pc:extLst>
      </pc:sldChg>
      <pc:sldChg chg="addSp delSp modSp new mod ord">
        <pc:chgData name="Sandra Arbelaez" userId="99539a305d362a61" providerId="LiveId" clId="{76C78F20-2282-496E-AB7F-A70BB7A85D65}" dt="2023-11-09T08:00:13.891" v="423"/>
        <pc:sldMkLst>
          <pc:docMk/>
          <pc:sldMk cId="1137373170" sldId="260"/>
        </pc:sldMkLst>
        <pc:spChg chg="mod">
          <ac:chgData name="Sandra Arbelaez" userId="99539a305d362a61" providerId="LiveId" clId="{76C78F20-2282-496E-AB7F-A70BB7A85D65}" dt="2023-11-09T07:15:14.135" v="45" actId="20577"/>
          <ac:spMkLst>
            <pc:docMk/>
            <pc:sldMk cId="1137373170" sldId="260"/>
            <ac:spMk id="2" creationId="{AB1EE2C4-7D5B-4C0B-04C5-C48B934656D8}"/>
          </ac:spMkLst>
        </pc:spChg>
        <pc:spChg chg="del">
          <ac:chgData name="Sandra Arbelaez" userId="99539a305d362a61" providerId="LiveId" clId="{76C78F20-2282-496E-AB7F-A70BB7A85D65}" dt="2023-11-09T07:14:55.476" v="36" actId="22"/>
          <ac:spMkLst>
            <pc:docMk/>
            <pc:sldMk cId="1137373170" sldId="260"/>
            <ac:spMk id="3" creationId="{1F0D24A7-4A29-9913-00B8-55A7C05BFD0C}"/>
          </ac:spMkLst>
        </pc:spChg>
        <pc:picChg chg="add mod ord">
          <ac:chgData name="Sandra Arbelaez" userId="99539a305d362a61" providerId="LiveId" clId="{76C78F20-2282-496E-AB7F-A70BB7A85D65}" dt="2023-11-09T07:15:02.037" v="39" actId="14100"/>
          <ac:picMkLst>
            <pc:docMk/>
            <pc:sldMk cId="1137373170" sldId="260"/>
            <ac:picMk id="5" creationId="{54DBF332-11BA-7326-EE00-F68D596B55A8}"/>
          </ac:picMkLst>
        </pc:picChg>
      </pc:sldChg>
      <pc:sldChg chg="addSp delSp modSp new mod">
        <pc:chgData name="Sandra Arbelaez" userId="99539a305d362a61" providerId="LiveId" clId="{76C78F20-2282-496E-AB7F-A70BB7A85D65}" dt="2023-11-09T07:43:13.657" v="409" actId="1076"/>
        <pc:sldMkLst>
          <pc:docMk/>
          <pc:sldMk cId="3244204857" sldId="261"/>
        </pc:sldMkLst>
        <pc:spChg chg="mod">
          <ac:chgData name="Sandra Arbelaez" userId="99539a305d362a61" providerId="LiveId" clId="{76C78F20-2282-496E-AB7F-A70BB7A85D65}" dt="2023-11-09T07:30:59.357" v="146"/>
          <ac:spMkLst>
            <pc:docMk/>
            <pc:sldMk cId="3244204857" sldId="261"/>
            <ac:spMk id="2" creationId="{08F60487-55E5-48FD-E615-5F60B3C87710}"/>
          </ac:spMkLst>
        </pc:spChg>
        <pc:spChg chg="del mod">
          <ac:chgData name="Sandra Arbelaez" userId="99539a305d362a61" providerId="LiveId" clId="{76C78F20-2282-496E-AB7F-A70BB7A85D65}" dt="2023-11-09T07:43:07.715" v="407" actId="22"/>
          <ac:spMkLst>
            <pc:docMk/>
            <pc:sldMk cId="3244204857" sldId="261"/>
            <ac:spMk id="3" creationId="{8F8B7BC9-95B0-6DBF-9550-895541B26CA3}"/>
          </ac:spMkLst>
        </pc:spChg>
        <pc:spChg chg="add mod">
          <ac:chgData name="Sandra Arbelaez" userId="99539a305d362a61" providerId="LiveId" clId="{76C78F20-2282-496E-AB7F-A70BB7A85D65}" dt="2023-11-09T07:32:41.827" v="149" actId="1076"/>
          <ac:spMkLst>
            <pc:docMk/>
            <pc:sldMk cId="3244204857" sldId="261"/>
            <ac:spMk id="4" creationId="{CA5ACED0-702C-5859-ECA9-9E5596DA3405}"/>
          </ac:spMkLst>
        </pc:spChg>
        <pc:spChg chg="add">
          <ac:chgData name="Sandra Arbelaez" userId="99539a305d362a61" providerId="LiveId" clId="{76C78F20-2282-496E-AB7F-A70BB7A85D65}" dt="2023-11-09T07:32:50.373" v="151"/>
          <ac:spMkLst>
            <pc:docMk/>
            <pc:sldMk cId="3244204857" sldId="261"/>
            <ac:spMk id="5" creationId="{4BF1EF09-7F33-A5E3-5DCC-8CA9C87C1CDB}"/>
          </ac:spMkLst>
        </pc:spChg>
        <pc:picChg chg="add mod ord">
          <ac:chgData name="Sandra Arbelaez" userId="99539a305d362a61" providerId="LiveId" clId="{76C78F20-2282-496E-AB7F-A70BB7A85D65}" dt="2023-11-09T07:43:13.657" v="409" actId="1076"/>
          <ac:picMkLst>
            <pc:docMk/>
            <pc:sldMk cId="3244204857" sldId="261"/>
            <ac:picMk id="7" creationId="{95741CE1-7928-9E9F-5997-A5AE085530AE}"/>
          </ac:picMkLst>
        </pc:picChg>
      </pc:sldChg>
      <pc:sldChg chg="addSp delSp modSp new del mod">
        <pc:chgData name="Sandra Arbelaez" userId="99539a305d362a61" providerId="LiveId" clId="{76C78F20-2282-496E-AB7F-A70BB7A85D65}" dt="2023-11-09T07:30:34.784" v="144" actId="2696"/>
        <pc:sldMkLst>
          <pc:docMk/>
          <pc:sldMk cId="3820163372" sldId="261"/>
        </pc:sldMkLst>
        <pc:spChg chg="add del">
          <ac:chgData name="Sandra Arbelaez" userId="99539a305d362a61" providerId="LiveId" clId="{76C78F20-2282-496E-AB7F-A70BB7A85D65}" dt="2023-11-09T07:28:31.688" v="136"/>
          <ac:spMkLst>
            <pc:docMk/>
            <pc:sldMk cId="3820163372" sldId="261"/>
            <ac:spMk id="3" creationId="{FDD87394-E7D1-6C6A-1D0D-EF3CD77065F7}"/>
          </ac:spMkLst>
        </pc:spChg>
        <pc:spChg chg="add del mod">
          <ac:chgData name="Sandra Arbelaez" userId="99539a305d362a61" providerId="LiveId" clId="{76C78F20-2282-496E-AB7F-A70BB7A85D65}" dt="2023-11-09T07:28:25.635" v="135"/>
          <ac:spMkLst>
            <pc:docMk/>
            <pc:sldMk cId="3820163372" sldId="261"/>
            <ac:spMk id="4" creationId="{58344CF6-15BC-64F4-B38B-A4BC0FD2676A}"/>
          </ac:spMkLst>
        </pc:spChg>
        <pc:spChg chg="add mod">
          <ac:chgData name="Sandra Arbelaez" userId="99539a305d362a61" providerId="LiveId" clId="{76C78F20-2282-496E-AB7F-A70BB7A85D65}" dt="2023-11-09T07:30:26.609" v="143" actId="14100"/>
          <ac:spMkLst>
            <pc:docMk/>
            <pc:sldMk cId="3820163372" sldId="261"/>
            <ac:spMk id="5" creationId="{43734738-E806-962A-2685-C82A34EEE1A8}"/>
          </ac:spMkLst>
        </pc:spChg>
      </pc:sldChg>
      <pc:sldChg chg="addSp delSp modSp new mod ord">
        <pc:chgData name="Sandra Arbelaez" userId="99539a305d362a61" providerId="LiveId" clId="{76C78F20-2282-496E-AB7F-A70BB7A85D65}" dt="2023-11-09T08:28:14.910" v="438"/>
        <pc:sldMkLst>
          <pc:docMk/>
          <pc:sldMk cId="2743832308" sldId="262"/>
        </pc:sldMkLst>
        <pc:spChg chg="mod">
          <ac:chgData name="Sandra Arbelaez" userId="99539a305d362a61" providerId="LiveId" clId="{76C78F20-2282-496E-AB7F-A70BB7A85D65}" dt="2023-11-09T08:27:54.032" v="436" actId="255"/>
          <ac:spMkLst>
            <pc:docMk/>
            <pc:sldMk cId="2743832308" sldId="262"/>
            <ac:spMk id="2" creationId="{BAA0E501-D9E9-E571-340D-E368F5612CDC}"/>
          </ac:spMkLst>
        </pc:spChg>
        <pc:spChg chg="del">
          <ac:chgData name="Sandra Arbelaez" userId="99539a305d362a61" providerId="LiveId" clId="{76C78F20-2282-496E-AB7F-A70BB7A85D65}" dt="2023-11-09T08:27:16.023" v="426" actId="22"/>
          <ac:spMkLst>
            <pc:docMk/>
            <pc:sldMk cId="2743832308" sldId="262"/>
            <ac:spMk id="3" creationId="{F3D04096-927F-A75F-CC60-7640510907C3}"/>
          </ac:spMkLst>
        </pc:spChg>
        <pc:picChg chg="add mod ord">
          <ac:chgData name="Sandra Arbelaez" userId="99539a305d362a61" providerId="LiveId" clId="{76C78F20-2282-496E-AB7F-A70BB7A85D65}" dt="2023-11-09T08:27:27.629" v="428" actId="14100"/>
          <ac:picMkLst>
            <pc:docMk/>
            <pc:sldMk cId="2743832308" sldId="262"/>
            <ac:picMk id="5" creationId="{05D606AD-898E-6A2F-18C4-E779DD01719C}"/>
          </ac:picMkLst>
        </pc:picChg>
      </pc:sldChg>
      <pc:sldChg chg="new del ord">
        <pc:chgData name="Sandra Arbelaez" userId="99539a305d362a61" providerId="LiveId" clId="{76C78F20-2282-496E-AB7F-A70BB7A85D65}" dt="2023-11-09T08:00:20.348" v="424" actId="2696"/>
        <pc:sldMkLst>
          <pc:docMk/>
          <pc:sldMk cId="3267010675" sldId="262"/>
        </pc:sldMkLst>
      </pc:sldChg>
      <pc:sldChg chg="addSp delSp modSp new mod ord setBg">
        <pc:chgData name="Sandra Arbelaez" userId="99539a305d362a61" providerId="LiveId" clId="{76C78F20-2282-496E-AB7F-A70BB7A85D65}" dt="2023-11-09T12:27:32.575" v="478" actId="20577"/>
        <pc:sldMkLst>
          <pc:docMk/>
          <pc:sldMk cId="3843078150" sldId="263"/>
        </pc:sldMkLst>
        <pc:spChg chg="mod">
          <ac:chgData name="Sandra Arbelaez" userId="99539a305d362a61" providerId="LiveId" clId="{76C78F20-2282-496E-AB7F-A70BB7A85D65}" dt="2023-11-09T12:27:32.575" v="478" actId="20577"/>
          <ac:spMkLst>
            <pc:docMk/>
            <pc:sldMk cId="3843078150" sldId="263"/>
            <ac:spMk id="2" creationId="{C740CBB6-A43E-6C31-3AA5-DCCD4135A9F2}"/>
          </ac:spMkLst>
        </pc:spChg>
        <pc:spChg chg="del">
          <ac:chgData name="Sandra Arbelaez" userId="99539a305d362a61" providerId="LiveId" clId="{76C78F20-2282-496E-AB7F-A70BB7A85D65}" dt="2023-11-09T08:34:09.552" v="442" actId="26606"/>
          <ac:spMkLst>
            <pc:docMk/>
            <pc:sldMk cId="3843078150" sldId="263"/>
            <ac:spMk id="3" creationId="{B90EFDDE-D9BE-490A-16CA-A6482046F986}"/>
          </ac:spMkLst>
        </pc:spChg>
        <pc:spChg chg="add">
          <ac:chgData name="Sandra Arbelaez" userId="99539a305d362a61" providerId="LiveId" clId="{76C78F20-2282-496E-AB7F-A70BB7A85D65}" dt="2023-11-09T08:34:09.552" v="442" actId="26606"/>
          <ac:spMkLst>
            <pc:docMk/>
            <pc:sldMk cId="3843078150" sldId="263"/>
            <ac:spMk id="12" creationId="{0262E669-7774-4EAE-BBCE-F9FFE664D513}"/>
          </ac:spMkLst>
        </pc:spChg>
        <pc:spChg chg="add">
          <ac:chgData name="Sandra Arbelaez" userId="99539a305d362a61" providerId="LiveId" clId="{76C78F20-2282-496E-AB7F-A70BB7A85D65}" dt="2023-11-09T08:34:09.552" v="442" actId="26606"/>
          <ac:spMkLst>
            <pc:docMk/>
            <pc:sldMk cId="3843078150" sldId="263"/>
            <ac:spMk id="14" creationId="{D0838CA9-6736-4868-BAC7-C020254B5B07}"/>
          </ac:spMkLst>
        </pc:spChg>
        <pc:spChg chg="add">
          <ac:chgData name="Sandra Arbelaez" userId="99539a305d362a61" providerId="LiveId" clId="{76C78F20-2282-496E-AB7F-A70BB7A85D65}" dt="2023-11-09T08:34:09.552" v="442" actId="26606"/>
          <ac:spMkLst>
            <pc:docMk/>
            <pc:sldMk cId="3843078150" sldId="263"/>
            <ac:spMk id="16" creationId="{6AA9F379-605C-48FC-AA29-73D667134AED}"/>
          </ac:spMkLst>
        </pc:spChg>
        <pc:picChg chg="add">
          <ac:chgData name="Sandra Arbelaez" userId="99539a305d362a61" providerId="LiveId" clId="{76C78F20-2282-496E-AB7F-A70BB7A85D65}" dt="2023-11-09T08:34:09.552" v="442" actId="26606"/>
          <ac:picMkLst>
            <pc:docMk/>
            <pc:sldMk cId="3843078150" sldId="263"/>
            <ac:picMk id="8" creationId="{DEB2E8C4-C3E7-4048-A43D-9859510CFA98}"/>
          </ac:picMkLst>
        </pc:picChg>
        <pc:inkChg chg="add">
          <ac:chgData name="Sandra Arbelaez" userId="99539a305d362a61" providerId="LiveId" clId="{76C78F20-2282-496E-AB7F-A70BB7A85D65}" dt="2023-11-09T08:34:09.552" v="442" actId="26606"/>
          <ac:inkMkLst>
            <pc:docMk/>
            <pc:sldMk cId="3843078150" sldId="263"/>
            <ac:inkMk id="10" creationId="{24D29CCB-7956-4E3E-8880-304085F04BF4}"/>
          </ac:inkMkLst>
        </pc:inkChg>
      </pc:sldChg>
    </pc:docChg>
  </pc:docChgLst>
</pc:chgInfo>
</file>

<file path=ppt/comments/modernComment_103_31FF39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102401-5C79-46E3-B10C-063346365AD2}" authorId="{DD86E77D-85BB-735A-A885-317763BFF841}" created="2023-11-09T07:52:18.564">
    <pc:sldMkLst xmlns:pc="http://schemas.microsoft.com/office/powerpoint/2013/main/command">
      <pc:docMk/>
      <pc:sldMk cId="838809968" sldId="259"/>
    </pc:sldMkLst>
    <p188:txBody>
      <a:bodyPr/>
      <a:lstStyle/>
      <a:p>
        <a:r>
          <a:rPr lang="en-AU"/>
          <a:t>The study includes data that show a higher number of women with diabetes, with 228 females compared to 161 males.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8:34:0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3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9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9,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9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20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5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3_31FF397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Blue and pink marble-like design">
            <a:extLst>
              <a:ext uri="{FF2B5EF4-FFF2-40B4-BE49-F238E27FC236}">
                <a16:creationId xmlns:a16="http://schemas.microsoft.com/office/drawing/2014/main" id="{DDF775D8-AC85-64B9-E0DC-C6F687B18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0" b="1166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85ED9-3FEE-8CD2-0839-7C415868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Diabetes Predictions</a:t>
            </a: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297A-BB5F-89D2-5A7B-BFEACFEF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929390"/>
            <a:ext cx="9810604" cy="3957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solidFill>
                <a:srgbClr val="3C404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solidFill>
                <a:srgbClr val="3C4043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i="0" dirty="0">
                <a:solidFill>
                  <a:srgbClr val="1D2228"/>
                </a:solidFill>
                <a:effectLst/>
                <a:latin typeface="Helvetica Neue"/>
              </a:rPr>
              <a:t>The objective of this dataset study is to predict whether a patient has diabetes and to explore how cholesterol and glucose levels affect these patient</a:t>
            </a:r>
            <a:r>
              <a:rPr lang="en-AU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i="0" dirty="0">
                <a:solidFill>
                  <a:srgbClr val="1D2228"/>
                </a:solidFill>
                <a:effectLst/>
                <a:latin typeface="Helvetica Neue"/>
              </a:rPr>
              <a:t>Firstly, it's important to mention that individuals with diabetes often experience abnormal glucose levels, either too high (hyperglycemia) or too low (hypoglycemia). Glucose levels can provide valuable insights into a person's metabolic health, as elevated levels may indicate insulin resistance or impaired glucose regulation.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0" i="0" dirty="0">
                <a:solidFill>
                  <a:srgbClr val="1D2228"/>
                </a:solidFill>
                <a:effectLst/>
                <a:latin typeface="Helvetica Neue"/>
              </a:rPr>
              <a:t>Regarding cholesterol, we typically measure two types: high-density lipoprotein (HDL) cholesterol, often referred to as "good" cholesterol, and low-density lipoprotein (LDL) cholesterol, commonly known as "bad" cholesterol</a:t>
            </a:r>
            <a:endParaRPr lang="en-US" sz="1600" b="0" i="0" dirty="0">
              <a:solidFill>
                <a:srgbClr val="1D2228"/>
              </a:solidFill>
              <a:effectLst/>
              <a:latin typeface="Helvetica Neue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0" i="0" dirty="0">
                <a:solidFill>
                  <a:srgbClr val="4E5057"/>
                </a:solidFill>
                <a:effectLst/>
                <a:latin typeface="Lato" panose="020F0502020204030203" pitchFamily="34" charset="0"/>
              </a:rPr>
              <a:t> If you exclude glucose, how strong is the prediction?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93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9186-2941-4FE7-DD47-703AFCA4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364760"/>
          </a:xfrm>
        </p:spPr>
        <p:txBody>
          <a:bodyPr>
            <a:normAutofit fontScale="90000"/>
          </a:bodyPr>
          <a:lstStyle/>
          <a:p>
            <a:r>
              <a:rPr lang="en-AU" dirty="0"/>
              <a:t>Female </a:t>
            </a:r>
            <a:r>
              <a:rPr lang="en-AU" sz="800" dirty="0"/>
              <a:t>vs </a:t>
            </a:r>
            <a:r>
              <a:rPr lang="en-AU" dirty="0"/>
              <a:t>Male</a:t>
            </a:r>
            <a:br>
              <a:rPr lang="en-AU" dirty="0"/>
            </a:br>
            <a:endParaRPr lang="en-AU" sz="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CB687-B327-BDA1-92FF-A0069395A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214437"/>
            <a:ext cx="9403991" cy="4706678"/>
          </a:xfrm>
        </p:spPr>
      </p:pic>
    </p:spTree>
    <p:extLst>
      <p:ext uri="{BB962C8B-B14F-4D97-AF65-F5344CB8AC3E}">
        <p14:creationId xmlns:p14="http://schemas.microsoft.com/office/powerpoint/2010/main" val="389325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E501-D9E9-E571-340D-E368F561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</a:t>
            </a:r>
            <a:r>
              <a:rPr lang="en-AU" sz="900" dirty="0"/>
              <a:t>ender</a:t>
            </a:r>
            <a:r>
              <a:rPr lang="en-AU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606AD-898E-6A2F-18C4-E779DD01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18" y="1825625"/>
            <a:ext cx="8634576" cy="4429125"/>
          </a:xfrm>
        </p:spPr>
      </p:pic>
    </p:spTree>
    <p:extLst>
      <p:ext uri="{BB962C8B-B14F-4D97-AF65-F5344CB8AC3E}">
        <p14:creationId xmlns:p14="http://schemas.microsoft.com/office/powerpoint/2010/main" val="274383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E2C4-7D5B-4C0B-04C5-C48B934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BF332-11BA-7326-EE00-F68D596B5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9" y="1819274"/>
            <a:ext cx="9810604" cy="4429125"/>
          </a:xfrm>
        </p:spPr>
      </p:pic>
    </p:spTree>
    <p:extLst>
      <p:ext uri="{BB962C8B-B14F-4D97-AF65-F5344CB8AC3E}">
        <p14:creationId xmlns:p14="http://schemas.microsoft.com/office/powerpoint/2010/main" val="113737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76B4-2316-3A7C-F5B5-3892E756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1"/>
            <a:ext cx="9810750" cy="584718"/>
          </a:xfrm>
        </p:spPr>
        <p:txBody>
          <a:bodyPr/>
          <a:lstStyle/>
          <a:p>
            <a:r>
              <a:rPr lang="en-AU" dirty="0"/>
              <a:t>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F5745B-D66D-B409-14ED-1CFC072C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069" y="2780522"/>
            <a:ext cx="5812972" cy="3219062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27D273-D318-A8AA-DCEE-1364F08F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1194319"/>
            <a:ext cx="9664700" cy="47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099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0487-55E5-48FD-E615-5F60B3C8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model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41CE1-7928-9E9F-5997-A5AE08553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563" y="2285901"/>
            <a:ext cx="7102455" cy="228619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A5ACED0-702C-5859-ECA9-9E5596DA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833" y="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Parameters: {'classifier__C': 1, 'classifier__solver': 'liblinear'}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F1EF09-7F33-A5E3-5DCC-8CA9C87C1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 Parameters: {'classifier__C': 1, 'classifier__solver': 'liblinear'}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0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0CBB6-A43E-6C31-3AA5-DCCD4135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you </a:t>
            </a:r>
            <a:r>
              <a:rPr lang="en-US">
                <a:solidFill>
                  <a:schemeClr val="tx2"/>
                </a:solidFill>
              </a:rPr>
              <a:t>for your time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7815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C4EC4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Bembo</vt:lpstr>
      <vt:lpstr>Calibri</vt:lpstr>
      <vt:lpstr>Courier New</vt:lpstr>
      <vt:lpstr>Helvetica Neue</vt:lpstr>
      <vt:lpstr>Lato</vt:lpstr>
      <vt:lpstr>ArchiveVTI</vt:lpstr>
      <vt:lpstr>Diabetes Predictions</vt:lpstr>
      <vt:lpstr>PowerPoint Presentation</vt:lpstr>
      <vt:lpstr>Female vs Male </vt:lpstr>
      <vt:lpstr>Gender </vt:lpstr>
      <vt:lpstr>Frames</vt:lpstr>
      <vt:lpstr>Age</vt:lpstr>
      <vt:lpstr>overall model performance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Predictions</dc:title>
  <dc:creator>Sandra Arbelaez</dc:creator>
  <cp:lastModifiedBy>Sandra Arbelaez</cp:lastModifiedBy>
  <cp:revision>1</cp:revision>
  <dcterms:created xsi:type="dcterms:W3CDTF">2023-11-09T06:01:51Z</dcterms:created>
  <dcterms:modified xsi:type="dcterms:W3CDTF">2023-11-09T12:27:36Z</dcterms:modified>
</cp:coreProperties>
</file>