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4" r:id="rId8"/>
    <p:sldId id="259" r:id="rId9"/>
    <p:sldId id="283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84FB-C0B3-488F-8C81-02531E452495}" type="datetimeFigureOut">
              <a:rPr lang="en-US" smtClean="0"/>
              <a:pPr/>
              <a:t>9/30/2016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52D9C-392A-4F48-8586-F79EFBAD6D3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52736"/>
            <a:ext cx="7772400" cy="4392489"/>
          </a:xfrm>
        </p:spPr>
        <p:txBody>
          <a:bodyPr>
            <a:normAutofit/>
          </a:bodyPr>
          <a:lstStyle/>
          <a:p>
            <a:r>
              <a:rPr lang="en-CA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Mobile Bluetooth </a:t>
            </a:r>
            <a:endParaRPr lang="en-CA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725144"/>
            <a:ext cx="6400800" cy="15280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Edmond </a:t>
            </a:r>
            <a:r>
              <a:rPr lang="en-CA" dirty="0" err="1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Laja</a:t>
            </a:r>
            <a:endParaRPr lang="en-CA" dirty="0" smtClean="0">
              <a:blipFill>
                <a:blip r:embed="rId2"/>
                <a:tile tx="0" ty="0" sx="100000" sy="100000" flip="none" algn="tl"/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CA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Arber </a:t>
            </a:r>
            <a:r>
              <a:rPr lang="en-CA" dirty="0" err="1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Mulla</a:t>
            </a:r>
            <a:endParaRPr lang="en-CA" dirty="0" smtClean="0">
              <a:blipFill>
                <a:blip r:embed="rId2"/>
                <a:tile tx="0" ty="0" sx="100000" sy="100000" flip="none" algn="tl"/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CA" dirty="0" err="1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Ragip</a:t>
            </a:r>
            <a:r>
              <a:rPr lang="en-CA" dirty="0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CA" dirty="0" err="1" smtClean="0">
                <a:blipFill>
                  <a:blip r:embed="rId2"/>
                  <a:tile tx="0" ty="0" sx="100000" sy="100000" flip="none" algn="tl"/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Topalli</a:t>
            </a:r>
            <a:endParaRPr lang="en-CA" dirty="0">
              <a:blipFill>
                <a:blip r:embed="rId2"/>
                <a:tile tx="0" ty="0" sx="100000" sy="100000" flip="none" algn="tl"/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" y="2907863"/>
            <a:ext cx="9080683" cy="1143000"/>
          </a:xfrm>
        </p:spPr>
        <p:txBody>
          <a:bodyPr>
            <a:noAutofit/>
          </a:bodyPr>
          <a:lstStyle/>
          <a:p>
            <a:r>
              <a:rPr lang="en-CA" sz="10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Faleminderit</a:t>
            </a:r>
            <a:endParaRPr lang="en-CA" sz="10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Hyrja</a:t>
            </a:r>
            <a:endParaRPr lang="en-CA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Bluetooth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bg1"/>
                </a:solidFill>
              </a:rPr>
              <a:t>Etimologjia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Informata</a:t>
            </a:r>
            <a:r>
              <a:rPr lang="en-C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CA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Teknike</a:t>
            </a:r>
            <a:r>
              <a:rPr lang="en-C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</a:t>
            </a:r>
            <a:endParaRPr lang="en-CA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bg1"/>
                </a:solidFill>
              </a:rPr>
              <a:t>Lidhja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dhe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komunikimi</a:t>
            </a: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err="1" smtClean="0">
                <a:solidFill>
                  <a:schemeClr val="bg1"/>
                </a:solidFill>
              </a:rPr>
              <a:t>Krijimi</a:t>
            </a:r>
            <a:r>
              <a:rPr lang="en-CA" dirty="0" smtClean="0">
                <a:solidFill>
                  <a:schemeClr val="bg1"/>
                </a:solidFill>
              </a:rPr>
              <a:t>  </a:t>
            </a:r>
            <a:r>
              <a:rPr lang="en-CA" dirty="0" err="1">
                <a:solidFill>
                  <a:schemeClr val="bg1"/>
                </a:solidFill>
              </a:rPr>
              <a:t>i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lidhjeve</a:t>
            </a: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bg1"/>
                </a:solidFill>
              </a:rPr>
              <a:t>Bluetooth </a:t>
            </a:r>
            <a:r>
              <a:rPr lang="en-CA" dirty="0" err="1" smtClean="0">
                <a:solidFill>
                  <a:schemeClr val="bg1"/>
                </a:solidFill>
              </a:rPr>
              <a:t>kunder</a:t>
            </a:r>
            <a:r>
              <a:rPr lang="en-CA" dirty="0" smtClean="0">
                <a:solidFill>
                  <a:schemeClr val="bg1"/>
                </a:solidFill>
              </a:rPr>
              <a:t> </a:t>
            </a:r>
            <a:r>
              <a:rPr lang="en-CA" dirty="0" err="1" smtClean="0">
                <a:solidFill>
                  <a:schemeClr val="bg1"/>
                </a:solidFill>
              </a:rPr>
              <a:t>Wi-fi</a:t>
            </a: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Përdorimi</a:t>
            </a:r>
            <a:endParaRPr lang="en-CA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 </a:t>
            </a:r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8" y="2132856"/>
            <a:ext cx="8147248" cy="2972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CA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Headings)"/>
              </a:rPr>
              <a:t>Avantazhet</a:t>
            </a:r>
            <a:r>
              <a:rPr lang="en-C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Headings)"/>
              </a:rPr>
              <a:t> </a:t>
            </a:r>
            <a:r>
              <a:rPr lang="en-CA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Headings)"/>
              </a:rPr>
              <a:t>dhe</a:t>
            </a:r>
            <a:r>
              <a:rPr lang="en-C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Headings)"/>
              </a:rPr>
              <a:t> </a:t>
            </a:r>
            <a:r>
              <a:rPr lang="en-CA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(Headings)"/>
              </a:rPr>
              <a:t>Disavantazhet</a:t>
            </a:r>
            <a:r>
              <a:rPr lang="en-CA" sz="4000" dirty="0" smtClean="0">
                <a:latin typeface="Calibri (Headings)"/>
              </a:rPr>
              <a:t/>
            </a:r>
            <a:br>
              <a:rPr lang="en-CA" sz="4000" dirty="0" smtClean="0">
                <a:latin typeface="Calibri (Headings)"/>
              </a:rPr>
            </a:br>
            <a:r>
              <a:rPr lang="en-CA" sz="4000" dirty="0" smtClean="0">
                <a:latin typeface="Calibri (Headings)"/>
              </a:rPr>
              <a:t> </a:t>
            </a:r>
            <a:endParaRPr lang="en-CA" sz="4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Calibri (Headings)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252618"/>
              </p:ext>
            </p:extLst>
          </p:nvPr>
        </p:nvGraphicFramePr>
        <p:xfrm>
          <a:off x="457200" y="1600200"/>
          <a:ext cx="8229600" cy="503778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114800"/>
                <a:gridCol w="4114800"/>
              </a:tblGrid>
              <a:tr h="469703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Avantazhet</a:t>
                      </a:r>
                      <a:endParaRPr lang="en-CA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Disavantazhet</a:t>
                      </a:r>
                      <a:endParaRPr lang="en-CA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Lirinë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kabllot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Hapur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ndërprerje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dhe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sulme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Distancën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operative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100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metra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Shton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përdorimin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baterisë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paisje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Kushton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lirë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Nuk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mundet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punoj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distanca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gjata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54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Elementet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sigurisë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vërtetimi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autorizim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dhe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enkriptimi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Limitim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endParaRPr lang="en-US" sz="180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Nuk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duhet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konfigurohet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rowSpan="5">
                  <a:txBody>
                    <a:bodyPr/>
                    <a:lstStyle/>
                    <a:p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vert="vert"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Ofron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mundësi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shumta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Saktësi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 (Local Area Networks),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9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Aplikimet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praktikisht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të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pafundme</a:t>
                      </a:r>
                      <a:r>
                        <a:rPr lang="en-US" sz="180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6970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CA" baseline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vMerge="1">
                  <a:txBody>
                    <a:bodyPr/>
                    <a:lstStyle/>
                    <a:p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Specifikimet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karakteristikat</a:t>
            </a:r>
            <a:r>
              <a:rPr lang="en-US" sz="5400" b="1" dirty="0"/>
              <a:t/>
            </a:r>
            <a:br>
              <a:rPr lang="en-US" sz="5400" b="1" dirty="0"/>
            </a:br>
            <a:endParaRPr lang="en-CA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4"/>
          </a:xfrm>
        </p:spPr>
        <p:txBody>
          <a:bodyPr>
            <a:normAutofit/>
          </a:bodyPr>
          <a:lstStyle/>
          <a:p>
            <a:pPr lvl="1"/>
            <a:endParaRPr lang="en-CA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Bluetooth 1.0 </a:t>
            </a:r>
            <a:r>
              <a:rPr lang="en-US" b="1" dirty="0" err="1">
                <a:solidFill>
                  <a:schemeClr val="bg1"/>
                </a:solidFill>
              </a:rPr>
              <a:t>dhe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1.0B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Bluetooth 2.0</a:t>
            </a:r>
          </a:p>
          <a:p>
            <a:pPr marL="457200" lvl="1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Bluetooth 3.0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Bluetooth </a:t>
            </a:r>
            <a:r>
              <a:rPr lang="en-US" b="1" dirty="0" smtClean="0">
                <a:solidFill>
                  <a:schemeClr val="bg1"/>
                </a:solidFill>
              </a:rPr>
              <a:t>4.0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5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Siguria</a:t>
            </a:r>
            <a:r>
              <a:rPr lang="en-CA" sz="5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 e </a:t>
            </a:r>
            <a:r>
              <a:rPr lang="en-CA" sz="5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Punës</a:t>
            </a:r>
            <a:r>
              <a:rPr lang="en-CA" sz="5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 </a:t>
            </a:r>
            <a:r>
              <a:rPr lang="en-CA" sz="5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në</a:t>
            </a:r>
            <a:r>
              <a:rPr lang="en-CA" sz="5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 (Headings)"/>
              </a:rPr>
              <a:t> Bluetooth</a:t>
            </a:r>
            <a:r>
              <a:rPr lang="en-CA" sz="48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	</a:t>
            </a:r>
            <a:endParaRPr lang="en-CA" sz="48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Çiftëzimi</a:t>
            </a:r>
            <a:r>
              <a:rPr lang="en-US" dirty="0">
                <a:solidFill>
                  <a:schemeClr val="bg1"/>
                </a:solidFill>
              </a:rPr>
              <a:t> (Pairing), 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0"/>
            <a:r>
              <a:rPr lang="en-US" dirty="0" err="1" smtClean="0">
                <a:solidFill>
                  <a:schemeClr val="bg1"/>
                </a:solidFill>
              </a:rPr>
              <a:t>Enkriptim</a:t>
            </a:r>
            <a:r>
              <a:rPr lang="en-US" dirty="0" smtClean="0">
                <a:solidFill>
                  <a:schemeClr val="bg1"/>
                </a:solidFill>
              </a:rPr>
              <a:t> (Encryption) </a:t>
            </a:r>
            <a:r>
              <a:rPr lang="en-US" dirty="0" err="1" smtClean="0">
                <a:solidFill>
                  <a:schemeClr val="bg1"/>
                </a:solidFill>
              </a:rPr>
              <a:t>dhe</a:t>
            </a:r>
            <a:endParaRPr lang="en-US" dirty="0" smtClean="0">
              <a:solidFill>
                <a:schemeClr val="bg1"/>
              </a:solidFill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Vërtetim</a:t>
            </a:r>
            <a:r>
              <a:rPr lang="en-US" dirty="0">
                <a:solidFill>
                  <a:schemeClr val="bg1"/>
                </a:solidFill>
              </a:rPr>
              <a:t> (Authentication) </a:t>
            </a:r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Keqkuptimet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z="5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BT</a:t>
            </a:r>
            <a:endParaRPr lang="en-US" sz="5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Ide e </a:t>
            </a:r>
            <a:r>
              <a:rPr lang="en-US" b="1" dirty="0" err="1" smtClean="0">
                <a:solidFill>
                  <a:schemeClr val="bg1"/>
                </a:solidFill>
              </a:rPr>
              <a:t>gabuar</a:t>
            </a:r>
            <a:r>
              <a:rPr lang="en-US" b="1" dirty="0" smtClean="0">
                <a:solidFill>
                  <a:schemeClr val="bg1"/>
                </a:solidFill>
              </a:rPr>
              <a:t> 1: “BT </a:t>
            </a:r>
            <a:r>
              <a:rPr lang="en-US" b="1" dirty="0" err="1" smtClean="0">
                <a:solidFill>
                  <a:schemeClr val="bg1"/>
                </a:solidFill>
              </a:rPr>
              <a:t>ështe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një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teknologji</a:t>
            </a:r>
            <a:r>
              <a:rPr lang="en-US" b="1" dirty="0" smtClean="0">
                <a:solidFill>
                  <a:schemeClr val="bg1"/>
                </a:solidFill>
              </a:rPr>
              <a:t> me </a:t>
            </a:r>
            <a:r>
              <a:rPr lang="en-US" b="1" dirty="0" err="1" smtClean="0">
                <a:solidFill>
                  <a:schemeClr val="bg1"/>
                </a:solidFill>
              </a:rPr>
              <a:t>rreze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të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shkurtë</a:t>
            </a:r>
            <a:r>
              <a:rPr lang="en-US" b="1" dirty="0" smtClean="0">
                <a:solidFill>
                  <a:schemeClr val="bg1"/>
                </a:solidFill>
              </a:rPr>
              <a:t> “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 smtClean="0"/>
          </a:p>
          <a:p>
            <a:endParaRPr lang="en-US" b="1" u="sng" dirty="0"/>
          </a:p>
          <a:p>
            <a:endParaRPr lang="en-US" b="1" u="sng" dirty="0" smtClean="0"/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4179"/>
              </p:ext>
            </p:extLst>
          </p:nvPr>
        </p:nvGraphicFramePr>
        <p:xfrm>
          <a:off x="1403648" y="2996952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pajisjes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Fuqia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transmetuse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Largësia</a:t>
                      </a:r>
                      <a:r>
                        <a:rPr lang="en-US" baseline="0" dirty="0" smtClean="0"/>
                        <a:t> e </a:t>
                      </a:r>
                      <a:r>
                        <a:rPr lang="en-US" baseline="0" dirty="0" err="1" smtClean="0"/>
                        <a:t>dëshirushme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Më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10m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Klasa</a:t>
                      </a:r>
                      <a:r>
                        <a:rPr lang="en-US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err="1" smtClean="0"/>
                        <a:t>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Konkluzioni</a:t>
            </a:r>
            <a:endParaRPr lang="en-US" sz="5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Bluetooth </a:t>
            </a:r>
            <a:r>
              <a:rPr lang="en-US" dirty="0" err="1" smtClean="0">
                <a:solidFill>
                  <a:schemeClr val="bg1"/>
                </a:solidFill>
              </a:rPr>
              <a:t>dhe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specifikacionet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Bluetooth </a:t>
            </a:r>
            <a:r>
              <a:rPr lang="en-US" dirty="0" err="1" smtClean="0">
                <a:solidFill>
                  <a:schemeClr val="bg1"/>
                </a:solidFill>
              </a:rPr>
              <a:t>siguria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Bluetooth WPAN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198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(Headings)</vt:lpstr>
      <vt:lpstr>Office Theme</vt:lpstr>
      <vt:lpstr>Mobile Bluetooth </vt:lpstr>
      <vt:lpstr>Hyrja</vt:lpstr>
      <vt:lpstr>Informata Teknike </vt:lpstr>
      <vt:lpstr>Përdorimi</vt:lpstr>
      <vt:lpstr>Avantazhet dhe Disavantazhet  </vt:lpstr>
      <vt:lpstr>Specifikimet dhe karakteristikat </vt:lpstr>
      <vt:lpstr>Siguria e Punës në Bluetooth </vt:lpstr>
      <vt:lpstr>Keqkuptimet e BT</vt:lpstr>
      <vt:lpstr>Konkluzioni</vt:lpstr>
      <vt:lpstr>Faleminderit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Presentation</dc:title>
  <dc:creator>Damian</dc:creator>
  <cp:lastModifiedBy>Edmond</cp:lastModifiedBy>
  <cp:revision>74</cp:revision>
  <dcterms:created xsi:type="dcterms:W3CDTF">2009-11-20T00:29:30Z</dcterms:created>
  <dcterms:modified xsi:type="dcterms:W3CDTF">2016-09-30T07:59:51Z</dcterms:modified>
</cp:coreProperties>
</file>