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1" r:id="rId3"/>
    <p:sldId id="266" r:id="rId4"/>
    <p:sldId id="273" r:id="rId5"/>
    <p:sldId id="267" r:id="rId6"/>
    <p:sldId id="268" r:id="rId7"/>
    <p:sldId id="269" r:id="rId8"/>
    <p:sldId id="272" r:id="rId9"/>
    <p:sldId id="271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5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0DE5-DF02-48BB-9673-1FE9E2B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971" y="3599413"/>
            <a:ext cx="5861296" cy="439153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Count 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312B4-6C73-4C83-9E14-7CD6F548F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1785" y="4279053"/>
            <a:ext cx="5861295" cy="35956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Arber Bajraktari, Anis </a:t>
            </a:r>
            <a:r>
              <a:rPr lang="de-DE" dirty="0" err="1"/>
              <a:t>Shkembi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Beschreibung</a:t>
            </a:r>
          </a:p>
          <a:p>
            <a:pPr>
              <a:lnSpc>
                <a:spcPct val="150000"/>
              </a:lnSpc>
            </a:pPr>
            <a:r>
              <a:rPr lang="de-DE" dirty="0"/>
              <a:t>Libraries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Makefile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Test.bat File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Reflection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paradigms</a:t>
            </a:r>
            <a:r>
              <a:rPr lang="de-DE" dirty="0"/>
              <a:t> (FP vs. OP)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Word Count | Arber, Anis | 04.12.2022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Beschreibung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Dateien Namen mit selbe </a:t>
            </a:r>
            <a:r>
              <a:rPr lang="de-DE" dirty="0" err="1"/>
              <a:t>extension</a:t>
            </a:r>
            <a:r>
              <a:rPr lang="de-DE" dirty="0"/>
              <a:t> in Vektor speichern</a:t>
            </a:r>
          </a:p>
          <a:p>
            <a:endParaRPr lang="de-DE" dirty="0"/>
          </a:p>
          <a:p>
            <a:r>
              <a:rPr lang="de-DE" dirty="0"/>
              <a:t>Dateien öffnen, lesen, und Wörter zählen</a:t>
            </a:r>
          </a:p>
          <a:p>
            <a:endParaRPr lang="de-DE" dirty="0"/>
          </a:p>
          <a:p>
            <a:r>
              <a:rPr lang="de-DE" dirty="0"/>
              <a:t>In eine </a:t>
            </a:r>
            <a:r>
              <a:rPr lang="de-DE" dirty="0" err="1"/>
              <a:t>Map</a:t>
            </a:r>
            <a:r>
              <a:rPr lang="de-DE" dirty="0"/>
              <a:t> &lt;</a:t>
            </a:r>
            <a:r>
              <a:rPr lang="de-DE" dirty="0" err="1"/>
              <a:t>word</a:t>
            </a:r>
            <a:r>
              <a:rPr lang="de-DE" dirty="0"/>
              <a:t>, </a:t>
            </a:r>
            <a:r>
              <a:rPr lang="de-DE" dirty="0" err="1"/>
              <a:t>count</a:t>
            </a:r>
            <a:r>
              <a:rPr lang="de-DE" dirty="0"/>
              <a:t>&gt; speichern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3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Beschreibung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 wird zu Vektor&lt;Pair&lt;</a:t>
            </a:r>
            <a:r>
              <a:rPr lang="de-DE" dirty="0" err="1"/>
              <a:t>word</a:t>
            </a:r>
            <a:r>
              <a:rPr lang="de-DE" dirty="0"/>
              <a:t>, </a:t>
            </a:r>
            <a:r>
              <a:rPr lang="de-DE" dirty="0" err="1"/>
              <a:t>count</a:t>
            </a:r>
            <a:r>
              <a:rPr lang="de-DE" dirty="0"/>
              <a:t>&gt;&gt; umgewandelt</a:t>
            </a:r>
          </a:p>
          <a:p>
            <a:endParaRPr lang="de-DE" dirty="0"/>
          </a:p>
          <a:p>
            <a:r>
              <a:rPr lang="de-DE" dirty="0"/>
              <a:t>Vektor wird sortiert nach </a:t>
            </a:r>
            <a:r>
              <a:rPr lang="de-DE" dirty="0" err="1"/>
              <a:t>count</a:t>
            </a:r>
            <a:r>
              <a:rPr lang="de-DE" dirty="0"/>
              <a:t> absteigend</a:t>
            </a:r>
          </a:p>
          <a:p>
            <a:endParaRPr lang="de-DE" dirty="0"/>
          </a:p>
          <a:p>
            <a:r>
              <a:rPr lang="de-DE" dirty="0"/>
              <a:t>Das Ergebnis als </a:t>
            </a:r>
            <a:r>
              <a:rPr lang="de-DE" dirty="0" err="1"/>
              <a:t>Stringstream</a:t>
            </a:r>
            <a:r>
              <a:rPr lang="de-DE" dirty="0"/>
              <a:t> mit </a:t>
            </a:r>
            <a:r>
              <a:rPr lang="de-DE" dirty="0" err="1"/>
              <a:t>word</a:t>
            </a:r>
            <a:r>
              <a:rPr lang="de-DE" dirty="0"/>
              <a:t> -&gt; </a:t>
            </a:r>
            <a:r>
              <a:rPr lang="de-DE" dirty="0" err="1"/>
              <a:t>count</a:t>
            </a:r>
            <a:r>
              <a:rPr lang="de-DE" dirty="0"/>
              <a:t> zurückgeben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17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5D8C80-55F1-49DC-A6BF-BBE2A50C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42835"/>
              </p:ext>
            </p:extLst>
          </p:nvPr>
        </p:nvGraphicFramePr>
        <p:xfrm>
          <a:off x="387350" y="971550"/>
          <a:ext cx="6115050" cy="30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595042539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37177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Windows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Programmiersprache : C++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1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</a:t>
                      </a:r>
                      <a:r>
                        <a:rPr lang="de-DE" dirty="0" err="1"/>
                        <a:t>iostream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Erforderlich, um Eingabe- und Ausgabeströme zu verarbeiten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</a:t>
                      </a:r>
                      <a:r>
                        <a:rPr lang="de-DE" dirty="0" err="1"/>
                        <a:t>vector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Vektor kann seine Größe ändern und wird zum Drucken der Werte verwendet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2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&lt;experimental/</a:t>
                      </a:r>
                      <a:r>
                        <a:rPr lang="de-DE" dirty="0" err="1"/>
                        <a:t>filesystem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FS wird verwendet, um den angegebenen Pfad für die Dateierweiterungen rekursiv zu durchlaufen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</a:t>
                      </a:r>
                      <a:r>
                        <a:rPr lang="de-DE" dirty="0" err="1"/>
                        <a:t>map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Map</a:t>
                      </a:r>
                      <a:r>
                        <a:rPr lang="de-DE" dirty="0"/>
                        <a:t> wird verwendet, um die Wörter in den Dateien zu zählen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</a:t>
                      </a:r>
                      <a:r>
                        <a:rPr lang="de-DE" dirty="0" err="1"/>
                        <a:t>fstream</a:t>
                      </a:r>
                      <a:r>
                        <a:rPr lang="de-DE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Wir brauchen es, um die Eingabe einer Datei zu lesen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4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5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Makefile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698" y="1828800"/>
            <a:ext cx="2629120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de-DE" sz="1500" dirty="0">
                <a:latin typeface="+mn-lt"/>
                <a:cs typeface="+mn-cs"/>
              </a:rPr>
              <a:t>-</a:t>
            </a:r>
            <a:r>
              <a:rPr lang="de-DE" sz="1500" dirty="0" err="1">
                <a:latin typeface="+mn-lt"/>
                <a:cs typeface="+mn-cs"/>
              </a:rPr>
              <a:t>lstdc</a:t>
            </a:r>
            <a:r>
              <a:rPr lang="de-DE" sz="1500" dirty="0">
                <a:latin typeface="+mn-lt"/>
                <a:cs typeface="+mn-cs"/>
              </a:rPr>
              <a:t>++</a:t>
            </a:r>
            <a:r>
              <a:rPr lang="de-DE" sz="1500" dirty="0" err="1">
                <a:latin typeface="+mn-lt"/>
                <a:cs typeface="+mn-cs"/>
              </a:rPr>
              <a:t>fs</a:t>
            </a:r>
            <a:r>
              <a:rPr lang="de-DE" sz="1500" dirty="0">
                <a:latin typeface="+mn-lt"/>
                <a:cs typeface="+mn-cs"/>
              </a:rPr>
              <a:t> für </a:t>
            </a:r>
            <a:r>
              <a:rPr lang="de-DE" sz="1500" dirty="0" err="1">
                <a:latin typeface="+mn-lt"/>
                <a:cs typeface="+mn-cs"/>
              </a:rPr>
              <a:t>filesystem</a:t>
            </a:r>
            <a:endParaRPr lang="de-DE" sz="1500" dirty="0">
              <a:latin typeface="+mn-lt"/>
              <a:cs typeface="+mn-cs"/>
            </a:endParaRPr>
          </a:p>
          <a:p>
            <a:pPr indent="-228600" defTabSz="914400"/>
            <a:endParaRPr lang="de-DE" sz="1500" dirty="0">
              <a:latin typeface="+mn-lt"/>
              <a:cs typeface="+mn-cs"/>
            </a:endParaRPr>
          </a:p>
          <a:p>
            <a:pPr indent="-228600" defTabSz="914400"/>
            <a:r>
              <a:rPr lang="de-DE" sz="1500" b="1" dirty="0" err="1">
                <a:latin typeface="+mn-lt"/>
                <a:cs typeface="+mn-cs"/>
              </a:rPr>
              <a:t>word</a:t>
            </a:r>
            <a:r>
              <a:rPr lang="de-DE" sz="1500" b="1" dirty="0">
                <a:latin typeface="+mn-lt"/>
                <a:cs typeface="+mn-cs"/>
              </a:rPr>
              <a:t>-counter</a:t>
            </a:r>
            <a:r>
              <a:rPr lang="de-DE" sz="1500" dirty="0">
                <a:latin typeface="+mn-lt"/>
                <a:cs typeface="+mn-cs"/>
              </a:rPr>
              <a:t>: Erstellt eine </a:t>
            </a:r>
            <a:r>
              <a:rPr lang="de-DE" sz="1500" dirty="0" err="1">
                <a:latin typeface="+mn-lt"/>
                <a:cs typeface="+mn-cs"/>
              </a:rPr>
              <a:t>Executable</a:t>
            </a:r>
            <a:r>
              <a:rPr lang="de-DE" sz="1500" dirty="0">
                <a:latin typeface="+mn-lt"/>
                <a:cs typeface="+mn-cs"/>
              </a:rPr>
              <a:t> </a:t>
            </a:r>
            <a:r>
              <a:rPr lang="de-DE" sz="1500" dirty="0" err="1">
                <a:latin typeface="+mn-lt"/>
                <a:cs typeface="+mn-cs"/>
              </a:rPr>
              <a:t>file</a:t>
            </a:r>
            <a:endParaRPr lang="de-DE" sz="1500" dirty="0">
              <a:latin typeface="+mn-lt"/>
              <a:cs typeface="+mn-cs"/>
            </a:endParaRPr>
          </a:p>
          <a:p>
            <a:pPr indent="-228600" defTabSz="914400"/>
            <a:r>
              <a:rPr lang="de-DE" sz="1500" b="1" dirty="0" err="1">
                <a:latin typeface="+mn-lt"/>
                <a:cs typeface="+mn-cs"/>
              </a:rPr>
              <a:t>run</a:t>
            </a:r>
            <a:r>
              <a:rPr lang="de-DE" sz="1500" b="1" dirty="0">
                <a:latin typeface="+mn-lt"/>
                <a:cs typeface="+mn-cs"/>
              </a:rPr>
              <a:t>: </a:t>
            </a:r>
            <a:r>
              <a:rPr lang="de-DE" sz="1500" dirty="0">
                <a:latin typeface="+mn-lt"/>
                <a:cs typeface="+mn-cs"/>
              </a:rPr>
              <a:t>Startet das App</a:t>
            </a:r>
            <a:endParaRPr lang="de-DE" sz="1500" b="1" dirty="0">
              <a:latin typeface="+mn-lt"/>
              <a:cs typeface="+mn-cs"/>
            </a:endParaRPr>
          </a:p>
          <a:p>
            <a:pPr indent="-228600" defTabSz="914400"/>
            <a:r>
              <a:rPr lang="de-DE" sz="1500" b="1" dirty="0" err="1">
                <a:latin typeface="+mn-lt"/>
                <a:cs typeface="+mn-cs"/>
              </a:rPr>
              <a:t>test</a:t>
            </a:r>
            <a:r>
              <a:rPr lang="de-DE" sz="1500" b="1" dirty="0">
                <a:latin typeface="+mn-lt"/>
                <a:cs typeface="+mn-cs"/>
              </a:rPr>
              <a:t>:</a:t>
            </a:r>
            <a:r>
              <a:rPr lang="de-DE" sz="1500" dirty="0">
                <a:latin typeface="+mn-lt"/>
                <a:cs typeface="+mn-cs"/>
              </a:rPr>
              <a:t> Startet das App mit vordefinierte </a:t>
            </a:r>
            <a:r>
              <a:rPr lang="de-DE" sz="1500" dirty="0" err="1">
                <a:latin typeface="+mn-lt"/>
                <a:cs typeface="+mn-cs"/>
              </a:rPr>
              <a:t>args</a:t>
            </a:r>
            <a:endParaRPr lang="de-DE" sz="1500" b="1" dirty="0">
              <a:latin typeface="+mn-lt"/>
              <a:cs typeface="+mn-cs"/>
            </a:endParaRPr>
          </a:p>
          <a:p>
            <a:pPr indent="-228600" defTabSz="914400"/>
            <a:endParaRPr lang="de-DE" sz="1500" dirty="0">
              <a:latin typeface="+mn-lt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18338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AAA3863-C2C2-46E3-A745-4BB2DCF9A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96" y="1740993"/>
            <a:ext cx="4514498" cy="1659078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842766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>
                <a:solidFill>
                  <a:srgbClr val="303030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20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3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712797"/>
            <a:ext cx="7202455" cy="759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Test.bat</a:t>
            </a:r>
          </a:p>
        </p:txBody>
      </p: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6355" y="1542540"/>
            <a:ext cx="710478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8683" y="1612783"/>
            <a:ext cx="7202456" cy="114311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 defTabSz="914400"/>
            <a:r>
              <a:rPr lang="de-DE" sz="1400" dirty="0" err="1">
                <a:latin typeface="+mn-lt"/>
                <a:cs typeface="+mn-cs"/>
              </a:rPr>
              <a:t>Makefile</a:t>
            </a:r>
            <a:r>
              <a:rPr lang="de-DE" sz="1400" dirty="0">
                <a:latin typeface="+mn-lt"/>
                <a:cs typeface="+mn-cs"/>
              </a:rPr>
              <a:t> wird </a:t>
            </a:r>
            <a:r>
              <a:rPr lang="de-DE" sz="1400" dirty="0" err="1">
                <a:latin typeface="+mn-lt"/>
                <a:cs typeface="+mn-cs"/>
              </a:rPr>
              <a:t>angeruft</a:t>
            </a:r>
            <a:endParaRPr lang="de-DE" sz="1400" dirty="0">
              <a:latin typeface="+mn-lt"/>
              <a:cs typeface="+mn-cs"/>
            </a:endParaRPr>
          </a:p>
          <a:p>
            <a:pPr indent="-228600" defTabSz="914400"/>
            <a:endParaRPr lang="de-DE" sz="1400" dirty="0">
              <a:latin typeface="+mn-lt"/>
              <a:cs typeface="+mn-cs"/>
            </a:endParaRPr>
          </a:p>
          <a:p>
            <a:pPr indent="-228600" defTabSz="914400"/>
            <a:r>
              <a:rPr lang="de-DE" sz="1400" dirty="0">
                <a:latin typeface="+mn-lt"/>
                <a:cs typeface="+mn-cs"/>
              </a:rPr>
              <a:t>Args sind vordefiniert</a:t>
            </a:r>
          </a:p>
          <a:p>
            <a:pPr indent="-228600" defTabSz="914400"/>
            <a:endParaRPr lang="de-DE" sz="1400" dirty="0">
              <a:latin typeface="+mn-lt"/>
              <a:cs typeface="+mn-cs"/>
            </a:endParaRPr>
          </a:p>
          <a:p>
            <a:pPr indent="-228600" defTabSz="914400"/>
            <a:r>
              <a:rPr lang="de-DE" sz="1400" dirty="0">
                <a:latin typeface="+mn-lt"/>
                <a:cs typeface="+mn-cs"/>
              </a:rPr>
              <a:t>Path ist relative</a:t>
            </a:r>
          </a:p>
          <a:p>
            <a:pPr indent="-228600" defTabSz="914400"/>
            <a:endParaRPr lang="de-DE" sz="1400" dirty="0">
              <a:latin typeface="+mn-lt"/>
              <a:cs typeface="+mn-cs"/>
            </a:endParaRPr>
          </a:p>
          <a:p>
            <a:pPr indent="-228600" defTabSz="914400"/>
            <a:endParaRPr lang="de-DE" sz="1400" dirty="0">
              <a:latin typeface="+mn-lt"/>
              <a:cs typeface="+mn-cs"/>
            </a:endParaRPr>
          </a:p>
          <a:p>
            <a:pPr indent="-228600" defTabSz="914400"/>
            <a:endParaRPr lang="en-US" sz="1400" dirty="0">
              <a:latin typeface="+mn-lt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8683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99534" y="4767262"/>
            <a:ext cx="41581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057DB4-583E-41A7-BD94-987342018C1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EBA7B3-9DF3-400C-A431-D9D904C1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3" y="3248825"/>
            <a:ext cx="47434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Lambdas</a:t>
            </a:r>
          </a:p>
          <a:p>
            <a:endParaRPr lang="en-US" dirty="0"/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Parameter </a:t>
            </a:r>
            <a:r>
              <a:rPr lang="en-US" dirty="0" err="1"/>
              <a:t>eingeben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mit</a:t>
            </a:r>
            <a:r>
              <a:rPr lang="en-US" dirty="0"/>
              <a:t> focus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9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079-6E17-4851-8EFF-24351588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Reflection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paradigms</a:t>
            </a:r>
            <a:r>
              <a:rPr lang="de-DE" dirty="0"/>
              <a:t> (FP vs. OP)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B3EE-E304-4013-84C0-75226B563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FP </a:t>
            </a:r>
            <a:r>
              <a:rPr lang="en-US" dirty="0" err="1"/>
              <a:t>fokusiert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in </a:t>
            </a:r>
            <a:r>
              <a:rPr lang="en-US" dirty="0" err="1"/>
              <a:t>Behaviours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fokusiert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in </a:t>
            </a:r>
            <a:r>
              <a:rPr lang="en-US" dirty="0" err="1"/>
              <a:t>Objekts</a:t>
            </a:r>
            <a:endParaRPr lang="en-US" dirty="0"/>
          </a:p>
          <a:p>
            <a:endParaRPr lang="en-US" dirty="0"/>
          </a:p>
          <a:p>
            <a:r>
              <a:rPr lang="en-US" dirty="0"/>
              <a:t>OP </a:t>
            </a:r>
            <a:r>
              <a:rPr lang="en-US" dirty="0" err="1"/>
              <a:t>besser</a:t>
            </a:r>
            <a:r>
              <a:rPr lang="en-US" dirty="0"/>
              <a:t> um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schützen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Leichter real-world Processes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simulieren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5953-92A9-436F-983E-8CD7942063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Word Count | Arber, Anis | 04.12.2022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7334B-4AF4-4B63-934A-5787B0A04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01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 (1)</Template>
  <TotalTime>0</TotalTime>
  <Words>316</Words>
  <Application>Microsoft Office PowerPoint</Application>
  <PresentationFormat>On-screen Show (16:9)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Symbol</vt:lpstr>
      <vt:lpstr>Office</vt:lpstr>
      <vt:lpstr>Word Count   </vt:lpstr>
      <vt:lpstr>Inhalt</vt:lpstr>
      <vt:lpstr>Beschreibung</vt:lpstr>
      <vt:lpstr>Beschreibung</vt:lpstr>
      <vt:lpstr>Libraries</vt:lpstr>
      <vt:lpstr>Makefile</vt:lpstr>
      <vt:lpstr>Test.bat</vt:lpstr>
      <vt:lpstr>Lessons Learned</vt:lpstr>
      <vt:lpstr>Reflection of paradigms (FP vs. 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Count</dc:title>
  <dc:creator>Arber BAJRAKTARI</dc:creator>
  <cp:lastModifiedBy>Arber BAJRAKTARI</cp:lastModifiedBy>
  <cp:revision>7</cp:revision>
  <dcterms:created xsi:type="dcterms:W3CDTF">2022-12-04T12:49:34Z</dcterms:created>
  <dcterms:modified xsi:type="dcterms:W3CDTF">2022-12-04T21:56:25Z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6524ed-fb1a-49fd-bafe-15c5e5ffd047_Enabled">
    <vt:lpwstr>true</vt:lpwstr>
  </property>
  <property fmtid="{D5CDD505-2E9C-101B-9397-08002B2CF9AE}" pid="3" name="MSIP_Label_2a6524ed-fb1a-49fd-bafe-15c5e5ffd047_SetDate">
    <vt:lpwstr>2022-12-04T21:56:24Z</vt:lpwstr>
  </property>
  <property fmtid="{D5CDD505-2E9C-101B-9397-08002B2CF9AE}" pid="4" name="MSIP_Label_2a6524ed-fb1a-49fd-bafe-15c5e5ffd047_Method">
    <vt:lpwstr>Privileged</vt:lpwstr>
  </property>
  <property fmtid="{D5CDD505-2E9C-101B-9397-08002B2CF9AE}" pid="5" name="MSIP_Label_2a6524ed-fb1a-49fd-bafe-15c5e5ffd047_Name">
    <vt:lpwstr>Internal</vt:lpwstr>
  </property>
  <property fmtid="{D5CDD505-2E9C-101B-9397-08002B2CF9AE}" pid="6" name="MSIP_Label_2a6524ed-fb1a-49fd-bafe-15c5e5ffd047_SiteId">
    <vt:lpwstr>9b511fda-f0b1-43a5-b06e-1e720f64520a</vt:lpwstr>
  </property>
  <property fmtid="{D5CDD505-2E9C-101B-9397-08002B2CF9AE}" pid="7" name="MSIP_Label_2a6524ed-fb1a-49fd-bafe-15c5e5ffd047_ActionId">
    <vt:lpwstr>9b3f02f4-e8bb-41da-a4d0-d5ae46c23978</vt:lpwstr>
  </property>
  <property fmtid="{D5CDD505-2E9C-101B-9397-08002B2CF9AE}" pid="8" name="MSIP_Label_2a6524ed-fb1a-49fd-bafe-15c5e5ffd047_ContentBits">
    <vt:lpwstr>0</vt:lpwstr>
  </property>
</Properties>
</file>