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sldIdLst>
    <p:sldId id="256" r:id="rId3"/>
    <p:sldId id="262" r:id="rId4"/>
    <p:sldId id="257" r:id="rId5"/>
    <p:sldId id="264" r:id="rId6"/>
    <p:sldId id="265" r:id="rId7"/>
    <p:sldId id="266" r:id="rId8"/>
    <p:sldId id="273" r:id="rId9"/>
    <p:sldId id="269" r:id="rId10"/>
    <p:sldId id="272" r:id="rId11"/>
    <p:sldId id="267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73"/>
            <p14:sldId id="269"/>
            <p14:sldId id="272"/>
            <p14:sldId id="267"/>
            <p14:sldId id="270"/>
            <p14:sldId id="271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80" autoAdjust="0"/>
  </p:normalViewPr>
  <p:slideViewPr>
    <p:cSldViewPr snapToGrid="0">
      <p:cViewPr varScale="1">
        <p:scale>
          <a:sx n="119" d="100"/>
          <a:sy n="119" d="100"/>
        </p:scale>
        <p:origin x="1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Internet%20Explorer.l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Internet%20Explorer.lnk" TargetMode="External"/><Relationship Id="rId5" Type="http://schemas.openxmlformats.org/officeDocument/2006/relationships/image" Target="../media/image5.gif"/><Relationship Id="rId4" Type="http://schemas.openxmlformats.org/officeDocument/2006/relationships/hyperlink" Target="http://www.4shared.com/photo/BGImnLJs/newton-and-app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nternet%20Explorer.lnk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notes.com/testprep/books/sat2/physics/chapter9section4.r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notes.com/testprep/books/sat2/physics/chapter9section4.rhtml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58" y="0"/>
            <a:ext cx="10515600" cy="2387600"/>
          </a:xfrm>
        </p:spPr>
        <p:txBody>
          <a:bodyPr/>
          <a:lstStyle/>
          <a:p>
            <a:r>
              <a:rPr lang="en-US" dirty="0" err="1" smtClean="0"/>
              <a:t>Arbetsgrupp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2" y="5086546"/>
            <a:ext cx="12035587" cy="11377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Nilsson	Ola Dahl	 Viktor Rusnak				</a:t>
            </a:r>
          </a:p>
          <a:p>
            <a:r>
              <a:rPr lang="en-US" dirty="0" err="1" smtClean="0"/>
              <a:t>Hamoud</a:t>
            </a:r>
            <a:r>
              <a:rPr lang="en-US" dirty="0" smtClean="0"/>
              <a:t> Abdullah	</a:t>
            </a:r>
            <a:r>
              <a:rPr lang="en-US" dirty="0" err="1" smtClean="0"/>
              <a:t>Patrik</a:t>
            </a:r>
            <a:r>
              <a:rPr lang="en-US" dirty="0" smtClean="0"/>
              <a:t> </a:t>
            </a:r>
            <a:r>
              <a:rPr lang="en-US" dirty="0"/>
              <a:t>Larsson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Simulink</a:t>
            </a:r>
            <a:r>
              <a:rPr lang="sv-SE" b="1" dirty="0" smtClean="0"/>
              <a:t> - </a:t>
            </a:r>
            <a:r>
              <a:rPr lang="sv-SE" dirty="0" smtClean="0"/>
              <a:t>Blockschema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434" y="1748589"/>
            <a:ext cx="10937861" cy="474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32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Dockning</a:t>
            </a:r>
            <a:endParaRPr lang="sv-SE" dirty="0"/>
          </a:p>
        </p:txBody>
      </p:sp>
      <p:pic>
        <p:nvPicPr>
          <p:cNvPr id="4" name="Bild 2" descr="C:\Users\Michael\Desktop\Simulink stuff\Dockning\dv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4" y="1724527"/>
            <a:ext cx="4307581" cy="275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3" descr="C:\Users\Michael\Desktop\Simulink stuff\Dockning\dx.t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5933" y="1724527"/>
            <a:ext cx="4237835" cy="27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5" descr="C:\Users\Michael\Desktop\Simulink stuff\Dockning\x.t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948" y="1724527"/>
            <a:ext cx="4211052" cy="275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6715" y="4840523"/>
            <a:ext cx="38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Relativ hastigheten:    &lt;= 2m/s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</a:t>
            </a:r>
            <a:r>
              <a:rPr lang="sv-SE" dirty="0" smtClean="0"/>
              <a:t>vstånd:                      &lt;= 5m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76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Studs</a:t>
            </a:r>
            <a:endParaRPr lang="sv-SE" dirty="0"/>
          </a:p>
        </p:txBody>
      </p:sp>
      <p:pic>
        <p:nvPicPr>
          <p:cNvPr id="4" name="Bild 7" descr="C:\Users\Michael\Desktop\Simulink stuff\Krock\dv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4421"/>
            <a:ext cx="4195011" cy="279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8" descr="C:\Users\Michael\Desktop\Simulink stuff\Krock\dx.t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4067" y="1684420"/>
            <a:ext cx="4305638" cy="292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Bild 10" descr="C:\Users\Michael\Desktop\Simulink stuff\Krock\x1.t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4695" y="1684419"/>
            <a:ext cx="4307305" cy="29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6715" y="4840523"/>
            <a:ext cx="38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Relativ hastigheten:    &gt;= 2m/s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</a:t>
            </a:r>
            <a:r>
              <a:rPr lang="sv-SE" dirty="0" smtClean="0"/>
              <a:t>vstånd:                      &lt;= 5m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7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6" y="2514533"/>
            <a:ext cx="4508715" cy="2187227"/>
          </a:xfrm>
        </p:spPr>
        <p:txBody>
          <a:bodyPr/>
          <a:lstStyle/>
          <a:p>
            <a:r>
              <a:rPr lang="en-US" dirty="0" smtClean="0"/>
              <a:t>	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Newtons</a:t>
            </a:r>
            <a:r>
              <a:rPr lang="en-US" b="1" dirty="0" smtClean="0"/>
              <a:t> </a:t>
            </a:r>
            <a:r>
              <a:rPr lang="en-US" b="1" dirty="0" err="1" smtClean="0"/>
              <a:t>första</a:t>
            </a:r>
            <a:r>
              <a:rPr lang="en-US" b="1" dirty="0" smtClean="0"/>
              <a:t> lag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76800" cy="4447761"/>
              </a:xfrm>
            </p:spPr>
            <p:txBody>
              <a:bodyPr>
                <a:normAutofit/>
              </a:bodyPr>
              <a:lstStyle/>
              <a:p>
                <a:r>
                  <a:rPr lang="sv-SE" dirty="0" smtClean="0"/>
                  <a:t>Det </a:t>
                </a:r>
                <a:r>
                  <a:rPr lang="sv-SE" dirty="0"/>
                  <a:t>vill säga att summan av alla krafter är lika med </a:t>
                </a:r>
                <a:r>
                  <a:rPr lang="sv-SE" dirty="0" smtClean="0"/>
                  <a:t>noll.</a:t>
                </a:r>
              </a:p>
              <a:p>
                <a:pPr algn="ctr"/>
                <a:r>
                  <a:rPr lang="sv-SE" sz="2800" b="1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sv-SE" sz="2800" b="1" i="1">
                            <a:solidFill>
                              <a:schemeClr val="tx1"/>
                            </a:solidFill>
                          </a:rPr>
                        </m:ctrlPr>
                      </m:naryPr>
                      <m:sub/>
                      <m:sup/>
                      <m:e>
                        <m:r>
                          <a:rPr lang="sv-SE" sz="2800" b="1" i="1">
                            <a:solidFill>
                              <a:schemeClr val="tx1"/>
                            </a:solidFill>
                          </a:rPr>
                          <m:t>𝑭</m:t>
                        </m:r>
                        <m:r>
                          <a:rPr lang="sv-SE" sz="2800" b="1" i="1">
                            <a:solidFill>
                              <a:schemeClr val="tx1"/>
                            </a:solidFill>
                          </a:rPr>
                          <m:t>=</m:t>
                        </m:r>
                        <m:r>
                          <a:rPr lang="sv-SE" sz="2800" b="1" i="1">
                            <a:solidFill>
                              <a:schemeClr val="tx1"/>
                            </a:solidFill>
                          </a:rPr>
                          <m:t>𝟎</m:t>
                        </m:r>
                      </m:e>
                    </m:nary>
                  </m:oMath>
                </a14:m>
                <a:r>
                  <a:rPr lang="sv-SE" dirty="0">
                    <a:solidFill>
                      <a:schemeClr val="tx1"/>
                    </a:solidFill>
                  </a:rPr>
                  <a:t>    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76800" cy="4447761"/>
              </a:xfrm>
              <a:blipFill rotWithShape="0"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38" y="1825624"/>
            <a:ext cx="4367463" cy="32755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57851" y="5892113"/>
            <a:ext cx="2624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00" dirty="0">
                <a:hlinkClick r:id="rId4" action="ppaction://hlinkfile"/>
              </a:rPr>
              <a:t>http://samandgabbyscienceproject.weebly.com/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Newtons</a:t>
            </a:r>
            <a:r>
              <a:rPr lang="en-US" b="1" dirty="0"/>
              <a:t> </a:t>
            </a:r>
            <a:r>
              <a:rPr lang="en-US" b="1" dirty="0" err="1" smtClean="0"/>
              <a:t>andra</a:t>
            </a:r>
            <a:r>
              <a:rPr lang="en-US" b="1" dirty="0" smtClean="0"/>
              <a:t> lag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884" cy="4433752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Newtons andra lag (även kallad accelerationslagen) säger att kraften är proportionell mot accelerationen. 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+mj-lt"/>
                        </a:rPr>
                        <m:t>𝑭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+mj-lt"/>
                        </a:rPr>
                        <m:t>=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+mj-lt"/>
                        </a:rPr>
                        <m:t>𝒎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+mj-lt"/>
                        </a:rPr>
                        <m:t>∗</m:t>
                      </m:r>
                      <m:r>
                        <a:rPr lang="sv-SE" sz="2800" b="1" i="1" smtClean="0">
                          <a:solidFill>
                            <a:schemeClr val="tx1"/>
                          </a:solidFill>
                          <a:latin typeface="+mj-lt"/>
                        </a:rPr>
                        <m:t>𝒂</m:t>
                      </m:r>
                    </m:oMath>
                  </m:oMathPara>
                </a14:m>
                <a:endParaRPr lang="sv-SE" sz="2800" b="1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884" cy="4433752"/>
              </a:xfrm>
              <a:blipFill rotWithShape="0">
                <a:blip r:embed="rId2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47" y="1981601"/>
            <a:ext cx="4584032" cy="3679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0106" y="5844717"/>
            <a:ext cx="4539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900" u="sng" dirty="0">
                <a:hlinkClick r:id="rId4"/>
              </a:rPr>
              <a:t>http://www.4shared.com/photo/BGImnLJs/newton-and-apple.html</a:t>
            </a:r>
            <a:endParaRPr lang="sv-SE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2" y="3260590"/>
            <a:ext cx="1790700" cy="2400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1280" y="5816866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00" dirty="0">
                <a:hlinkClick r:id="rId6" action="ppaction://hlinkfile"/>
              </a:rPr>
              <a:t>http://krislaurand.tripod.com/id2.html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Newtons</a:t>
            </a:r>
            <a:r>
              <a:rPr lang="en-US" b="1" dirty="0"/>
              <a:t> </a:t>
            </a:r>
            <a:r>
              <a:rPr lang="en-US" b="1" dirty="0" err="1" smtClean="0"/>
              <a:t>tredje</a:t>
            </a:r>
            <a:r>
              <a:rPr lang="en-US" b="1" dirty="0" smtClean="0"/>
              <a:t> 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29925" cy="1495091"/>
          </a:xfrm>
        </p:spPr>
        <p:txBody>
          <a:bodyPr>
            <a:normAutofit/>
          </a:bodyPr>
          <a:lstStyle/>
          <a:p>
            <a:r>
              <a:rPr lang="sv-SE" dirty="0"/>
              <a:t>O</a:t>
            </a:r>
            <a:r>
              <a:rPr lang="sv-SE" dirty="0" smtClean="0"/>
              <a:t>m föremål </a:t>
            </a:r>
            <a:r>
              <a:rPr lang="sv-SE" dirty="0"/>
              <a:t>A utsätter föremål B för en viss kraft </a:t>
            </a:r>
            <a:endParaRPr lang="sv-SE" dirty="0" smtClean="0"/>
          </a:p>
          <a:p>
            <a:r>
              <a:rPr lang="sv-SE" dirty="0" smtClean="0"/>
              <a:t>så </a:t>
            </a:r>
            <a:r>
              <a:rPr lang="sv-SE" dirty="0"/>
              <a:t>kommer B att utsätta A för en lika stor kraft men riktad åt motsatt håll.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04" y="2510589"/>
            <a:ext cx="4203589" cy="354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6631" y="63062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hlinkClick r:id="rId3" action="ppaction://hlinkfile"/>
              </a:rPr>
              <a:t>http://astarmathsandphysics.com/gcse-physics-notes/gcse-physics-notes-newtons-third-law-of-motion.html</a:t>
            </a:r>
            <a:endParaRPr lang="sv-SE" sz="900" dirty="0"/>
          </a:p>
          <a:p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Satelliterna dockar – </a:t>
            </a:r>
            <a:r>
              <a:rPr lang="sv-SE" dirty="0" smtClean="0"/>
              <a:t>Oelastisk kollision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97305" y="173423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oelastisk </a:t>
            </a:r>
            <a:r>
              <a:rPr lang="sv-SE" dirty="0" smtClean="0"/>
              <a:t>stöt </a:t>
            </a:r>
            <a:r>
              <a:rPr lang="sv-SE" dirty="0"/>
              <a:t>innebär att kropparna fastnar i varandra efter stöten </a:t>
            </a:r>
            <a:endParaRPr lang="sv-SE" dirty="0" smtClean="0"/>
          </a:p>
          <a:p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Bevarande av </a:t>
            </a:r>
            <a:r>
              <a:rPr lang="sv-SE" dirty="0"/>
              <a:t>rörelsemängden, men </a:t>
            </a:r>
            <a:r>
              <a:rPr lang="sv-SE" b="1" i="1" dirty="0"/>
              <a:t>inte</a:t>
            </a:r>
            <a:r>
              <a:rPr lang="sv-SE" dirty="0"/>
              <a:t> rörelseenergin. 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47" y="2117557"/>
            <a:ext cx="5296464" cy="4045331"/>
          </a:xfrm>
        </p:spPr>
      </p:pic>
      <p:sp>
        <p:nvSpPr>
          <p:cNvPr id="8" name="Rectangle 7"/>
          <p:cNvSpPr/>
          <p:nvPr/>
        </p:nvSpPr>
        <p:spPr>
          <a:xfrm>
            <a:off x="6898104" y="631537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900" u="sng" dirty="0">
                <a:hlinkClick r:id="rId3"/>
              </a:rPr>
              <a:t>http://www.sparknotes.com/testprep/books/sat2/physics/chapter9section4.rhtml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7283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Satelliterna </a:t>
            </a:r>
            <a:r>
              <a:rPr lang="sv-SE" b="1" dirty="0" smtClean="0"/>
              <a:t>dockar inte </a:t>
            </a:r>
            <a:r>
              <a:rPr lang="sv-SE" b="1" dirty="0"/>
              <a:t>– </a:t>
            </a:r>
            <a:r>
              <a:rPr lang="sv-SE" dirty="0"/>
              <a:t>E</a:t>
            </a:r>
            <a:r>
              <a:rPr lang="sv-SE" dirty="0" smtClean="0"/>
              <a:t>lastisk </a:t>
            </a:r>
            <a:r>
              <a:rPr lang="sv-SE" dirty="0"/>
              <a:t>kollision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34" y="1836458"/>
            <a:ext cx="48819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</a:t>
            </a:r>
            <a:r>
              <a:rPr lang="sv-SE" dirty="0" smtClean="0"/>
              <a:t>elastisk </a:t>
            </a:r>
            <a:r>
              <a:rPr lang="sv-SE" dirty="0"/>
              <a:t>stöt innebär att kropparna </a:t>
            </a:r>
            <a:r>
              <a:rPr lang="sv-SE" dirty="0" smtClean="0"/>
              <a:t>studsar ifrån varandra </a:t>
            </a:r>
            <a:r>
              <a:rPr lang="sv-SE" dirty="0"/>
              <a:t>efter stöten 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Bevarande av </a:t>
            </a:r>
            <a:r>
              <a:rPr lang="sv-SE" dirty="0" smtClean="0"/>
              <a:t>rörelsemängden </a:t>
            </a:r>
            <a:r>
              <a:rPr lang="sv-SE" b="1" i="1" dirty="0" smtClean="0"/>
              <a:t>och</a:t>
            </a:r>
            <a:r>
              <a:rPr lang="sv-SE" dirty="0" smtClean="0"/>
              <a:t> </a:t>
            </a:r>
            <a:r>
              <a:rPr lang="sv-SE" dirty="0"/>
              <a:t>rörelseenergin. 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10" y="2142665"/>
            <a:ext cx="5514849" cy="3734341"/>
          </a:xfrm>
        </p:spPr>
      </p:pic>
      <p:sp>
        <p:nvSpPr>
          <p:cNvPr id="8" name="Rectangle 7"/>
          <p:cNvSpPr/>
          <p:nvPr/>
        </p:nvSpPr>
        <p:spPr>
          <a:xfrm>
            <a:off x="6849978" y="631425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900" u="sng" dirty="0">
                <a:hlinkClick r:id="rId3"/>
              </a:rPr>
              <a:t>http://www.sparknotes.com/testprep/books/sat2/physics/chapter9section4.rhtml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659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910136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smtClean="0">
                <a:solidFill>
                  <a:schemeClr val="tx1"/>
                </a:solidFill>
              </a:rPr>
              <a:t>Grova förenklingarna.</a:t>
            </a:r>
            <a:endParaRPr lang="sv-S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</a:rPr>
              <a:t>Det </a:t>
            </a:r>
            <a:r>
              <a:rPr lang="sv-SE" sz="1800" dirty="0">
                <a:solidFill>
                  <a:schemeClr val="tx1"/>
                </a:solidFill>
              </a:rPr>
              <a:t>är flera krafter som försummas och simuleringarna sker bara i en dimension</a:t>
            </a:r>
            <a:r>
              <a:rPr lang="sv-SE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chemeClr val="tx1"/>
                </a:solidFill>
              </a:rPr>
              <a:t>Vi antar isolerat system 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7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Mat-</a:t>
            </a:r>
            <a:r>
              <a:rPr lang="sv-SE" dirty="0" err="1" smtClean="0"/>
              <a:t>lab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527319"/>
            <a:ext cx="10504725" cy="48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Video av simulation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Infoga video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460222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122</TotalTime>
  <Words>205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Arbetsgrupp 1</vt:lpstr>
      <vt:lpstr>Newtons första lag</vt:lpstr>
      <vt:lpstr>Newtons andra lag</vt:lpstr>
      <vt:lpstr>Newtons tredje lag</vt:lpstr>
      <vt:lpstr>Satelliterna dockar – Oelastisk kollision</vt:lpstr>
      <vt:lpstr>Satelliterna dockar inte – Elastisk kollision</vt:lpstr>
      <vt:lpstr>Avgränsningar</vt:lpstr>
      <vt:lpstr>Mat-lab</vt:lpstr>
      <vt:lpstr>Video av simulation</vt:lpstr>
      <vt:lpstr>Simulink - Blockschema</vt:lpstr>
      <vt:lpstr>Dockning</vt:lpstr>
      <vt:lpstr>Studs</vt:lpstr>
      <vt:lpstr> 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Arbetsgrupp 1</dc:title>
  <dc:creator>Viktor Rusnak</dc:creator>
  <cp:keywords/>
  <cp:lastModifiedBy>Viktor Rusnak</cp:lastModifiedBy>
  <cp:revision>23</cp:revision>
  <dcterms:created xsi:type="dcterms:W3CDTF">2014-11-24T12:33:40Z</dcterms:created>
  <dcterms:modified xsi:type="dcterms:W3CDTF">2014-11-24T14:35:55Z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