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3EA3-B5F4-4CF2-A1AE-9726C09C9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DF89-11CE-47F6-BA05-14FBC46F8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16E69-1A9F-49CC-8DB9-57B01E02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C7D3D-D305-4566-984B-73EEBAE8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77E3-25CB-4DB1-98F4-5D177767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5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B54A-F00D-4B36-A078-B85AF8E5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D2285-439D-437D-B9AB-13C2E16E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E4AF-ED47-47E6-9301-6A52F2A4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21E4-0188-4668-9BD0-76A6F5AF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A794-8280-40A3-89EA-F8DD02F8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62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A9C04-4A94-42FD-8E9E-51ABE4F68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65AEF-2EBC-4626-B46A-28DAD72A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30519-BB70-49C0-8E4E-1B87D7F7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9733-6F16-47A7-A464-9E0ECAF9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D69BD-15FD-4F7A-BE3B-3539D97A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9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41D5-3A38-4D99-B7E0-4ACF72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0A10-0B01-478A-9B27-9373D3F8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1A4-C5B0-4CE2-9D92-4E94C2B6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879B5-C995-4FF9-A50C-8044EA11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1242-927B-4436-95B2-3CF12F2B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2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A158-C627-492E-88E5-3244A060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3D54F-4039-41B6-B40E-97DC81D81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C53C-2B83-456A-8A98-525A71A9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352F-5523-4BEF-8CA6-2287AB4C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C9D6-FA09-4194-ACEE-FEF54F1D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5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D5C-8C11-424E-B426-32D116BB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1A3A-D821-4EBD-A17F-DF99C01CD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21AE4-E950-4BEF-AF3C-19FD538DF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6DE54-AC37-4260-A26F-1557B1F2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AEB56-8081-4583-AF86-B404F8B3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CACB7-AD63-4DC4-867E-FCD61506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4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6A75-428E-4BE5-9D02-83089DB1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78BF-7FB3-47AB-BCBC-82F36E9E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5A10E-71A4-4D2A-81B5-B409E94F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5808B-292E-407A-9999-59BF9BB8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5E15D-4820-4DD4-A1CD-683CF50DF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9ED08-78B2-4D0D-944F-26496011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B7874-C864-4877-BE67-8053B616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02D08-2EA0-4AFB-9DC1-EFCBC12A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3254-0068-4413-BFD7-4F4F1E75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C043-0198-403A-9F8E-51900EAA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9E737-AC40-4CC6-A382-402B1AF7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93369-AB59-476D-975D-72510B35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6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988D0-2EEE-431F-BA3E-C37D4FEE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CC4F0-B417-492F-BA20-15B85432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E9E4-DC77-4B03-9E82-C18D2B08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0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05E2-4FF4-4296-AEB8-FA7FE5DC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AC5D-D817-4756-A9D7-90CD519AE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3B95A-C1B5-401D-BD24-38C3D25C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DA231-351D-4C26-B31E-C5662960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750D-3582-4CC9-8595-C0B24D33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DFDA8-FAAB-4796-A41F-D7AC7AA7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0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592-0234-4FD6-A5C2-7BECF323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79762-CEB3-4CBB-97FA-F5563232D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4B69-4C2A-4164-9CF6-EA49EDEE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6195B-19C2-4F0F-8864-8AF79853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C203D-C1B8-4BFD-BC7B-DE63E4CB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5808-D92A-42BF-BD52-CE3E0C69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2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11CE2-4808-48D8-B791-19E89C9B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9F058-74D8-4EFD-B23B-563C4880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6DD2-A986-40FE-AD94-D69A2A859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55F86-3E26-4C08-B84D-FD561EB2AEB0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05338-5A37-492A-BA8D-FB79A02D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EA6A-4037-40DF-BCD3-D2350E4CC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1615-E715-40AF-A840-FDEE36A13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4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C5583-8ADA-4351-A049-A72F0202F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IN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CDB1F-8033-4C39-9A0E-454BE5CF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endParaRPr lang="en-IN" sz="3600" dirty="0">
              <a:solidFill>
                <a:srgbClr val="080808"/>
              </a:solidFill>
            </a:endParaRPr>
          </a:p>
          <a:p>
            <a:r>
              <a:rPr lang="en-IN" dirty="0"/>
              <a:t>Retail Case Study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D1-99DD-4BB9-BAD2-12E511F0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and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6BDA-9FFD-4DA2-A950-9A63E176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new Schema called “</a:t>
            </a:r>
            <a:r>
              <a:rPr lang="en-IN" dirty="0" err="1"/>
              <a:t>retail_case_study</a:t>
            </a:r>
            <a:r>
              <a:rPr lang="en-IN" dirty="0"/>
              <a:t>”</a:t>
            </a:r>
          </a:p>
          <a:p>
            <a:r>
              <a:rPr lang="en-IN" dirty="0"/>
              <a:t>Import both the CSV files to the schema</a:t>
            </a:r>
          </a:p>
          <a:p>
            <a:pPr lvl="1"/>
            <a:r>
              <a:rPr lang="en-IN" dirty="0"/>
              <a:t>Retail_Data_Customers.csv</a:t>
            </a:r>
          </a:p>
          <a:p>
            <a:pPr lvl="1"/>
            <a:r>
              <a:rPr lang="en-IN" dirty="0"/>
              <a:t>Retail_Data_Transactions.csv</a:t>
            </a:r>
          </a:p>
          <a:p>
            <a:r>
              <a:rPr lang="en-IN" dirty="0"/>
              <a:t>Errors while import – Try to resolve</a:t>
            </a:r>
          </a:p>
          <a:p>
            <a:r>
              <a:rPr lang="en-IN" dirty="0"/>
              <a:t>Convert columns to the relevant Data Type </a:t>
            </a:r>
          </a:p>
          <a:p>
            <a:pPr lvl="1"/>
            <a:r>
              <a:rPr lang="en-IN" dirty="0"/>
              <a:t>Covert Text to Number etc…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58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D1-99DD-4BB9-BAD2-12E511F0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Data – Transaction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6BDA-9FFD-4DA2-A950-9A63E176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the number of Customers</a:t>
            </a:r>
          </a:p>
          <a:p>
            <a:r>
              <a:rPr lang="en-IN" dirty="0"/>
              <a:t>Total transactions in the data</a:t>
            </a:r>
          </a:p>
          <a:p>
            <a:r>
              <a:rPr lang="en-IN" dirty="0"/>
              <a:t>Top 5 Customers with Maximum Sales</a:t>
            </a:r>
          </a:p>
          <a:p>
            <a:r>
              <a:rPr lang="en-IN" dirty="0"/>
              <a:t>Top 5 Customers with Maximum Purchases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96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53D1-99DD-4BB9-BAD2-12E511F0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6BDA-9FFD-4DA2-A950-9A63E176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Did the transactions increase Year on Year?</a:t>
            </a:r>
          </a:p>
          <a:p>
            <a:r>
              <a:rPr lang="en-IN" dirty="0"/>
              <a:t>Did we increase the number of Customers?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17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Retail Case Study</vt:lpstr>
      <vt:lpstr>Setup and Imports</vt:lpstr>
      <vt:lpstr>Check Data – Transaction Data </vt:lpstr>
      <vt:lpstr>Business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Case Study</dc:title>
  <dc:creator>Kunaal Naik</dc:creator>
  <cp:lastModifiedBy>Kunaal Naik</cp:lastModifiedBy>
  <cp:revision>3</cp:revision>
  <dcterms:created xsi:type="dcterms:W3CDTF">2020-05-24T06:21:10Z</dcterms:created>
  <dcterms:modified xsi:type="dcterms:W3CDTF">2020-05-24T06:43:32Z</dcterms:modified>
</cp:coreProperties>
</file>