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  <p:sldMasterId id="2147483650" r:id="rId3"/>
  </p:sldMasterIdLst>
  <p:notesMasterIdLst>
    <p:notesMasterId r:id="rId16"/>
  </p:notesMasterIdLst>
  <p:sldIdLst>
    <p:sldId id="256" r:id="rId4"/>
    <p:sldId id="263" r:id="rId5"/>
    <p:sldId id="262" r:id="rId6"/>
    <p:sldId id="260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58" r:id="rId15"/>
  </p:sldIdLst>
  <p:sldSz cx="13004800" cy="9753600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521415D9-36F7-43E2-AB2F-B90AF26B5E84}">
      <p14:sectionLst xmlns:p14="http://schemas.microsoft.com/office/powerpoint/2010/main">
        <p14:section name="Untitled Section" id="{8E9D468B-FF57-4BEB-B3FA-A70B0625463D}">
          <p14:sldIdLst>
            <p14:sldId id="256"/>
            <p14:sldId id="263"/>
            <p14:sldId id="262"/>
            <p14:sldId id="260"/>
            <p14:sldId id="264"/>
            <p14:sldId id="265"/>
            <p14:sldId id="261"/>
            <p14:sldId id="266"/>
            <p14:sldId id="267"/>
            <p14:sldId id="268"/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496" autoAdjust="0"/>
  </p:normalViewPr>
  <p:slideViewPr>
    <p:cSldViewPr>
      <p:cViewPr varScale="1">
        <p:scale>
          <a:sx n="45" d="100"/>
          <a:sy n="45" d="100"/>
        </p:scale>
        <p:origin x="134" y="456"/>
      </p:cViewPr>
      <p:guideLst>
        <p:guide orient="horz" pos="3072"/>
        <p:guide pos="409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4B2A8-EF17-4081-9AB4-B1CB4E7DCF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E4A56-11C9-4CBE-82F7-2DD318F76AE6}">
      <dgm:prSet phldrT="[Text]"/>
      <dgm:spPr/>
      <dgm:t>
        <a:bodyPr/>
        <a:lstStyle/>
        <a:p>
          <a:r>
            <a:rPr lang="en-US" dirty="0"/>
            <a:t>INTENSITAS/UKURAN</a:t>
          </a:r>
        </a:p>
      </dgm:t>
    </dgm:pt>
    <dgm:pt modelId="{2E5B8197-283E-4CB8-B0CC-994463A9CB8D}" type="parTrans" cxnId="{1C0C0F90-AA90-46AC-8F4B-BE33DF93BF86}">
      <dgm:prSet/>
      <dgm:spPr/>
      <dgm:t>
        <a:bodyPr/>
        <a:lstStyle/>
        <a:p>
          <a:endParaRPr lang="en-US"/>
        </a:p>
      </dgm:t>
    </dgm:pt>
    <dgm:pt modelId="{8383F0E0-FBEC-4D28-8D54-385F98A44298}" type="sibTrans" cxnId="{1C0C0F90-AA90-46AC-8F4B-BE33DF93BF86}">
      <dgm:prSet/>
      <dgm:spPr/>
      <dgm:t>
        <a:bodyPr/>
        <a:lstStyle/>
        <a:p>
          <a:endParaRPr lang="en-US"/>
        </a:p>
      </dgm:t>
    </dgm:pt>
    <dgm:pt modelId="{DF79F424-CB67-43CB-8C21-1FDB7A68D434}">
      <dgm:prSet phldrT="[Text]"/>
      <dgm:spPr/>
      <dgm:t>
        <a:bodyPr/>
        <a:lstStyle/>
        <a:p>
          <a:r>
            <a:rPr lang="en-US" dirty="0"/>
            <a:t>KONTRAS/SESUATU YANG BARU (NOVELTY)</a:t>
          </a:r>
        </a:p>
      </dgm:t>
    </dgm:pt>
    <dgm:pt modelId="{D091C42D-865A-4FA2-BB37-F66AF182E3CF}" type="parTrans" cxnId="{9C2FB5A7-5417-4959-BFED-4AC5CF1F9390}">
      <dgm:prSet/>
      <dgm:spPr/>
      <dgm:t>
        <a:bodyPr/>
        <a:lstStyle/>
        <a:p>
          <a:endParaRPr lang="en-US"/>
        </a:p>
      </dgm:t>
    </dgm:pt>
    <dgm:pt modelId="{2D2E3DB3-5927-40B0-A66C-16AAC7C0B16D}" type="sibTrans" cxnId="{9C2FB5A7-5417-4959-BFED-4AC5CF1F9390}">
      <dgm:prSet/>
      <dgm:spPr/>
      <dgm:t>
        <a:bodyPr/>
        <a:lstStyle/>
        <a:p>
          <a:endParaRPr lang="en-US"/>
        </a:p>
      </dgm:t>
    </dgm:pt>
    <dgm:pt modelId="{2AFB1928-2354-4B86-B657-EA51F4548620}">
      <dgm:prSet phldrT="[Text]"/>
      <dgm:spPr/>
      <dgm:t>
        <a:bodyPr/>
        <a:lstStyle/>
        <a:p>
          <a:r>
            <a:rPr lang="en-US" dirty="0"/>
            <a:t>REPETISI/FREKUENSI</a:t>
          </a:r>
        </a:p>
      </dgm:t>
    </dgm:pt>
    <dgm:pt modelId="{D20C3550-9A43-4677-A268-65879C0A1487}" type="parTrans" cxnId="{D93B0587-AE42-483A-9EAA-26C5D3E7C10F}">
      <dgm:prSet/>
      <dgm:spPr/>
      <dgm:t>
        <a:bodyPr/>
        <a:lstStyle/>
        <a:p>
          <a:endParaRPr lang="en-US"/>
        </a:p>
      </dgm:t>
    </dgm:pt>
    <dgm:pt modelId="{0895AB35-4517-4951-8FA3-8AF161305103}" type="sibTrans" cxnId="{D93B0587-AE42-483A-9EAA-26C5D3E7C10F}">
      <dgm:prSet/>
      <dgm:spPr/>
      <dgm:t>
        <a:bodyPr/>
        <a:lstStyle/>
        <a:p>
          <a:endParaRPr lang="en-US"/>
        </a:p>
      </dgm:t>
    </dgm:pt>
    <dgm:pt modelId="{667253F6-A99C-42EE-8167-6E1C6887B97E}">
      <dgm:prSet phldrT="[Text]"/>
      <dgm:spPr/>
      <dgm:t>
        <a:bodyPr/>
        <a:lstStyle/>
        <a:p>
          <a:r>
            <a:rPr lang="en-US" dirty="0"/>
            <a:t>GERAKAN</a:t>
          </a:r>
        </a:p>
      </dgm:t>
    </dgm:pt>
    <dgm:pt modelId="{5F529363-80B4-4EF6-AD82-AF59364C17B4}" type="parTrans" cxnId="{75E4A56B-254A-4EFA-9FC9-8EF1E087BF06}">
      <dgm:prSet/>
      <dgm:spPr/>
      <dgm:t>
        <a:bodyPr/>
        <a:lstStyle/>
        <a:p>
          <a:endParaRPr lang="en-US"/>
        </a:p>
      </dgm:t>
    </dgm:pt>
    <dgm:pt modelId="{9CCD434F-ABEE-4A31-BFFD-D7AEEEE4525D}" type="sibTrans" cxnId="{75E4A56B-254A-4EFA-9FC9-8EF1E087BF06}">
      <dgm:prSet/>
      <dgm:spPr/>
      <dgm:t>
        <a:bodyPr/>
        <a:lstStyle/>
        <a:p>
          <a:endParaRPr lang="en-US"/>
        </a:p>
      </dgm:t>
    </dgm:pt>
    <dgm:pt modelId="{DD27F7B0-56CF-4E8E-B90E-8F49DE9C35DC}" type="pres">
      <dgm:prSet presAssocID="{2004B2A8-EF17-4081-9AB4-B1CB4E7DCF37}" presName="Name0" presStyleCnt="0">
        <dgm:presLayoutVars>
          <dgm:chMax val="7"/>
          <dgm:chPref val="7"/>
          <dgm:dir/>
        </dgm:presLayoutVars>
      </dgm:prSet>
      <dgm:spPr/>
    </dgm:pt>
    <dgm:pt modelId="{222EF387-CCD6-4DC2-9808-702FF0316F8E}" type="pres">
      <dgm:prSet presAssocID="{2004B2A8-EF17-4081-9AB4-B1CB4E7DCF37}" presName="Name1" presStyleCnt="0"/>
      <dgm:spPr/>
    </dgm:pt>
    <dgm:pt modelId="{812BCC82-0E25-46A9-89BC-02F0BF84A799}" type="pres">
      <dgm:prSet presAssocID="{2004B2A8-EF17-4081-9AB4-B1CB4E7DCF37}" presName="cycle" presStyleCnt="0"/>
      <dgm:spPr/>
    </dgm:pt>
    <dgm:pt modelId="{A03C462D-EB58-43E7-8324-9794E0CD4E8A}" type="pres">
      <dgm:prSet presAssocID="{2004B2A8-EF17-4081-9AB4-B1CB4E7DCF37}" presName="srcNode" presStyleLbl="node1" presStyleIdx="0" presStyleCnt="4"/>
      <dgm:spPr/>
    </dgm:pt>
    <dgm:pt modelId="{71488CD1-A889-4B0D-8736-2B7768F6B3E4}" type="pres">
      <dgm:prSet presAssocID="{2004B2A8-EF17-4081-9AB4-B1CB4E7DCF37}" presName="conn" presStyleLbl="parChTrans1D2" presStyleIdx="0" presStyleCnt="1"/>
      <dgm:spPr/>
    </dgm:pt>
    <dgm:pt modelId="{DE4F0624-68B8-4E86-B3FC-CCE257330CD6}" type="pres">
      <dgm:prSet presAssocID="{2004B2A8-EF17-4081-9AB4-B1CB4E7DCF37}" presName="extraNode" presStyleLbl="node1" presStyleIdx="0" presStyleCnt="4"/>
      <dgm:spPr/>
    </dgm:pt>
    <dgm:pt modelId="{785AEFE9-F9BC-4902-86C3-67514A65DFF9}" type="pres">
      <dgm:prSet presAssocID="{2004B2A8-EF17-4081-9AB4-B1CB4E7DCF37}" presName="dstNode" presStyleLbl="node1" presStyleIdx="0" presStyleCnt="4"/>
      <dgm:spPr/>
    </dgm:pt>
    <dgm:pt modelId="{9A4B5FB7-4F8E-44BA-A55E-7BC22AFF55F9}" type="pres">
      <dgm:prSet presAssocID="{1C8E4A56-11C9-4CBE-82F7-2DD318F76AE6}" presName="text_1" presStyleLbl="node1" presStyleIdx="0" presStyleCnt="4">
        <dgm:presLayoutVars>
          <dgm:bulletEnabled val="1"/>
        </dgm:presLayoutVars>
      </dgm:prSet>
      <dgm:spPr/>
    </dgm:pt>
    <dgm:pt modelId="{D5032BDF-89AB-4CD8-AF77-CCAFE417A61E}" type="pres">
      <dgm:prSet presAssocID="{1C8E4A56-11C9-4CBE-82F7-2DD318F76AE6}" presName="accent_1" presStyleCnt="0"/>
      <dgm:spPr/>
    </dgm:pt>
    <dgm:pt modelId="{E7F9280E-8AB0-49B4-B30D-BF41426B82F5}" type="pres">
      <dgm:prSet presAssocID="{1C8E4A56-11C9-4CBE-82F7-2DD318F76AE6}" presName="accentRepeatNode" presStyleLbl="solidFgAcc1" presStyleIdx="0" presStyleCnt="4"/>
      <dgm:spPr/>
    </dgm:pt>
    <dgm:pt modelId="{3F76F571-936A-48BB-A268-4C24CBB9137A}" type="pres">
      <dgm:prSet presAssocID="{DF79F424-CB67-43CB-8C21-1FDB7A68D434}" presName="text_2" presStyleLbl="node1" presStyleIdx="1" presStyleCnt="4">
        <dgm:presLayoutVars>
          <dgm:bulletEnabled val="1"/>
        </dgm:presLayoutVars>
      </dgm:prSet>
      <dgm:spPr/>
    </dgm:pt>
    <dgm:pt modelId="{932C57F7-26A3-4C0F-8B05-70ADD861E48E}" type="pres">
      <dgm:prSet presAssocID="{DF79F424-CB67-43CB-8C21-1FDB7A68D434}" presName="accent_2" presStyleCnt="0"/>
      <dgm:spPr/>
    </dgm:pt>
    <dgm:pt modelId="{D89003DC-136E-4DF9-A9C7-123D80DF5BDF}" type="pres">
      <dgm:prSet presAssocID="{DF79F424-CB67-43CB-8C21-1FDB7A68D434}" presName="accentRepeatNode" presStyleLbl="solidFgAcc1" presStyleIdx="1" presStyleCnt="4"/>
      <dgm:spPr/>
    </dgm:pt>
    <dgm:pt modelId="{19D23C62-D026-4F48-A010-7E6204EA27C7}" type="pres">
      <dgm:prSet presAssocID="{2AFB1928-2354-4B86-B657-EA51F4548620}" presName="text_3" presStyleLbl="node1" presStyleIdx="2" presStyleCnt="4">
        <dgm:presLayoutVars>
          <dgm:bulletEnabled val="1"/>
        </dgm:presLayoutVars>
      </dgm:prSet>
      <dgm:spPr/>
    </dgm:pt>
    <dgm:pt modelId="{C0CED8E0-3D95-44E8-9E64-8ACE7D2500A5}" type="pres">
      <dgm:prSet presAssocID="{2AFB1928-2354-4B86-B657-EA51F4548620}" presName="accent_3" presStyleCnt="0"/>
      <dgm:spPr/>
    </dgm:pt>
    <dgm:pt modelId="{C49E34B4-53EF-4475-A43E-9550FCD5495E}" type="pres">
      <dgm:prSet presAssocID="{2AFB1928-2354-4B86-B657-EA51F4548620}" presName="accentRepeatNode" presStyleLbl="solidFgAcc1" presStyleIdx="2" presStyleCnt="4"/>
      <dgm:spPr/>
    </dgm:pt>
    <dgm:pt modelId="{AFEA0D86-B65B-4307-90C4-6283855BD480}" type="pres">
      <dgm:prSet presAssocID="{667253F6-A99C-42EE-8167-6E1C6887B97E}" presName="text_4" presStyleLbl="node1" presStyleIdx="3" presStyleCnt="4">
        <dgm:presLayoutVars>
          <dgm:bulletEnabled val="1"/>
        </dgm:presLayoutVars>
      </dgm:prSet>
      <dgm:spPr/>
    </dgm:pt>
    <dgm:pt modelId="{A887957C-83FE-4BEE-93B0-ECEF8BF5437D}" type="pres">
      <dgm:prSet presAssocID="{667253F6-A99C-42EE-8167-6E1C6887B97E}" presName="accent_4" presStyleCnt="0"/>
      <dgm:spPr/>
    </dgm:pt>
    <dgm:pt modelId="{BB4E1B33-67A7-45F7-AF1D-2B3F0A07BC9E}" type="pres">
      <dgm:prSet presAssocID="{667253F6-A99C-42EE-8167-6E1C6887B97E}" presName="accentRepeatNode" presStyleLbl="solidFgAcc1" presStyleIdx="3" presStyleCnt="4"/>
      <dgm:spPr/>
    </dgm:pt>
  </dgm:ptLst>
  <dgm:cxnLst>
    <dgm:cxn modelId="{9C84C319-262E-4133-954A-E6C93A24BBA3}" type="presOf" srcId="{1C8E4A56-11C9-4CBE-82F7-2DD318F76AE6}" destId="{9A4B5FB7-4F8E-44BA-A55E-7BC22AFF55F9}" srcOrd="0" destOrd="0" presId="urn:microsoft.com/office/officeart/2008/layout/VerticalCurvedList"/>
    <dgm:cxn modelId="{77B48D35-7C0E-436A-ABF0-BACB8010E79F}" type="presOf" srcId="{667253F6-A99C-42EE-8167-6E1C6887B97E}" destId="{AFEA0D86-B65B-4307-90C4-6283855BD480}" srcOrd="0" destOrd="0" presId="urn:microsoft.com/office/officeart/2008/layout/VerticalCurvedList"/>
    <dgm:cxn modelId="{BED8C162-EFD3-4504-A2D1-9E2B74A0976C}" type="presOf" srcId="{8383F0E0-FBEC-4D28-8D54-385F98A44298}" destId="{71488CD1-A889-4B0D-8736-2B7768F6B3E4}" srcOrd="0" destOrd="0" presId="urn:microsoft.com/office/officeart/2008/layout/VerticalCurvedList"/>
    <dgm:cxn modelId="{75E4A56B-254A-4EFA-9FC9-8EF1E087BF06}" srcId="{2004B2A8-EF17-4081-9AB4-B1CB4E7DCF37}" destId="{667253F6-A99C-42EE-8167-6E1C6887B97E}" srcOrd="3" destOrd="0" parTransId="{5F529363-80B4-4EF6-AD82-AF59364C17B4}" sibTransId="{9CCD434F-ABEE-4A31-BFFD-D7AEEEE4525D}"/>
    <dgm:cxn modelId="{0462D14B-6821-442A-B577-B005B643C0CF}" type="presOf" srcId="{DF79F424-CB67-43CB-8C21-1FDB7A68D434}" destId="{3F76F571-936A-48BB-A268-4C24CBB9137A}" srcOrd="0" destOrd="0" presId="urn:microsoft.com/office/officeart/2008/layout/VerticalCurvedList"/>
    <dgm:cxn modelId="{D93B0587-AE42-483A-9EAA-26C5D3E7C10F}" srcId="{2004B2A8-EF17-4081-9AB4-B1CB4E7DCF37}" destId="{2AFB1928-2354-4B86-B657-EA51F4548620}" srcOrd="2" destOrd="0" parTransId="{D20C3550-9A43-4677-A268-65879C0A1487}" sibTransId="{0895AB35-4517-4951-8FA3-8AF161305103}"/>
    <dgm:cxn modelId="{1C0C0F90-AA90-46AC-8F4B-BE33DF93BF86}" srcId="{2004B2A8-EF17-4081-9AB4-B1CB4E7DCF37}" destId="{1C8E4A56-11C9-4CBE-82F7-2DD318F76AE6}" srcOrd="0" destOrd="0" parTransId="{2E5B8197-283E-4CB8-B0CC-994463A9CB8D}" sibTransId="{8383F0E0-FBEC-4D28-8D54-385F98A44298}"/>
    <dgm:cxn modelId="{9C2FB5A7-5417-4959-BFED-4AC5CF1F9390}" srcId="{2004B2A8-EF17-4081-9AB4-B1CB4E7DCF37}" destId="{DF79F424-CB67-43CB-8C21-1FDB7A68D434}" srcOrd="1" destOrd="0" parTransId="{D091C42D-865A-4FA2-BB37-F66AF182E3CF}" sibTransId="{2D2E3DB3-5927-40B0-A66C-16AAC7C0B16D}"/>
    <dgm:cxn modelId="{8A2A2DF7-807E-48BA-90DD-950421E696A5}" type="presOf" srcId="{2004B2A8-EF17-4081-9AB4-B1CB4E7DCF37}" destId="{DD27F7B0-56CF-4E8E-B90E-8F49DE9C35DC}" srcOrd="0" destOrd="0" presId="urn:microsoft.com/office/officeart/2008/layout/VerticalCurvedList"/>
    <dgm:cxn modelId="{6ABF95FA-B4BB-4D2D-AF6F-DCA7761EFF85}" type="presOf" srcId="{2AFB1928-2354-4B86-B657-EA51F4548620}" destId="{19D23C62-D026-4F48-A010-7E6204EA27C7}" srcOrd="0" destOrd="0" presId="urn:microsoft.com/office/officeart/2008/layout/VerticalCurvedList"/>
    <dgm:cxn modelId="{AE69F797-2215-407C-B71E-E7863586D782}" type="presParOf" srcId="{DD27F7B0-56CF-4E8E-B90E-8F49DE9C35DC}" destId="{222EF387-CCD6-4DC2-9808-702FF0316F8E}" srcOrd="0" destOrd="0" presId="urn:microsoft.com/office/officeart/2008/layout/VerticalCurvedList"/>
    <dgm:cxn modelId="{388443FB-0127-41BA-AAFF-6959573B70B8}" type="presParOf" srcId="{222EF387-CCD6-4DC2-9808-702FF0316F8E}" destId="{812BCC82-0E25-46A9-89BC-02F0BF84A799}" srcOrd="0" destOrd="0" presId="urn:microsoft.com/office/officeart/2008/layout/VerticalCurvedList"/>
    <dgm:cxn modelId="{A31D5F1D-DC00-409A-8AF4-E487461F7572}" type="presParOf" srcId="{812BCC82-0E25-46A9-89BC-02F0BF84A799}" destId="{A03C462D-EB58-43E7-8324-9794E0CD4E8A}" srcOrd="0" destOrd="0" presId="urn:microsoft.com/office/officeart/2008/layout/VerticalCurvedList"/>
    <dgm:cxn modelId="{E04CA5DD-9FF9-4320-A9F2-C6B3F5F65BB4}" type="presParOf" srcId="{812BCC82-0E25-46A9-89BC-02F0BF84A799}" destId="{71488CD1-A889-4B0D-8736-2B7768F6B3E4}" srcOrd="1" destOrd="0" presId="urn:microsoft.com/office/officeart/2008/layout/VerticalCurvedList"/>
    <dgm:cxn modelId="{E41A74B6-A876-417E-85E1-C49C129540BE}" type="presParOf" srcId="{812BCC82-0E25-46A9-89BC-02F0BF84A799}" destId="{DE4F0624-68B8-4E86-B3FC-CCE257330CD6}" srcOrd="2" destOrd="0" presId="urn:microsoft.com/office/officeart/2008/layout/VerticalCurvedList"/>
    <dgm:cxn modelId="{78E3B214-2DD1-454C-94A6-E381CCF2180D}" type="presParOf" srcId="{812BCC82-0E25-46A9-89BC-02F0BF84A799}" destId="{785AEFE9-F9BC-4902-86C3-67514A65DFF9}" srcOrd="3" destOrd="0" presId="urn:microsoft.com/office/officeart/2008/layout/VerticalCurvedList"/>
    <dgm:cxn modelId="{87FBD25C-9374-4658-BF1D-23FB4A95E6B1}" type="presParOf" srcId="{222EF387-CCD6-4DC2-9808-702FF0316F8E}" destId="{9A4B5FB7-4F8E-44BA-A55E-7BC22AFF55F9}" srcOrd="1" destOrd="0" presId="urn:microsoft.com/office/officeart/2008/layout/VerticalCurvedList"/>
    <dgm:cxn modelId="{A8A48C33-D7FA-45C4-B3E4-BFF3E3C58F0B}" type="presParOf" srcId="{222EF387-CCD6-4DC2-9808-702FF0316F8E}" destId="{D5032BDF-89AB-4CD8-AF77-CCAFE417A61E}" srcOrd="2" destOrd="0" presId="urn:microsoft.com/office/officeart/2008/layout/VerticalCurvedList"/>
    <dgm:cxn modelId="{6996BBA2-AD4A-4F11-AB98-F33B8A506C0F}" type="presParOf" srcId="{D5032BDF-89AB-4CD8-AF77-CCAFE417A61E}" destId="{E7F9280E-8AB0-49B4-B30D-BF41426B82F5}" srcOrd="0" destOrd="0" presId="urn:microsoft.com/office/officeart/2008/layout/VerticalCurvedList"/>
    <dgm:cxn modelId="{536720CA-DA56-4670-8773-3918EFFE4DEA}" type="presParOf" srcId="{222EF387-CCD6-4DC2-9808-702FF0316F8E}" destId="{3F76F571-936A-48BB-A268-4C24CBB9137A}" srcOrd="3" destOrd="0" presId="urn:microsoft.com/office/officeart/2008/layout/VerticalCurvedList"/>
    <dgm:cxn modelId="{48D0EC86-7AD3-4DEE-B401-802E759FD9B8}" type="presParOf" srcId="{222EF387-CCD6-4DC2-9808-702FF0316F8E}" destId="{932C57F7-26A3-4C0F-8B05-70ADD861E48E}" srcOrd="4" destOrd="0" presId="urn:microsoft.com/office/officeart/2008/layout/VerticalCurvedList"/>
    <dgm:cxn modelId="{DD8A82E3-9647-454C-9E44-2EC7B88AA23C}" type="presParOf" srcId="{932C57F7-26A3-4C0F-8B05-70ADD861E48E}" destId="{D89003DC-136E-4DF9-A9C7-123D80DF5BDF}" srcOrd="0" destOrd="0" presId="urn:microsoft.com/office/officeart/2008/layout/VerticalCurvedList"/>
    <dgm:cxn modelId="{F0E5616C-0DD3-4EE4-9B34-C2859ADDBE63}" type="presParOf" srcId="{222EF387-CCD6-4DC2-9808-702FF0316F8E}" destId="{19D23C62-D026-4F48-A010-7E6204EA27C7}" srcOrd="5" destOrd="0" presId="urn:microsoft.com/office/officeart/2008/layout/VerticalCurvedList"/>
    <dgm:cxn modelId="{771A0FE2-EE63-4001-8B72-1EEF65E8118C}" type="presParOf" srcId="{222EF387-CCD6-4DC2-9808-702FF0316F8E}" destId="{C0CED8E0-3D95-44E8-9E64-8ACE7D2500A5}" srcOrd="6" destOrd="0" presId="urn:microsoft.com/office/officeart/2008/layout/VerticalCurvedList"/>
    <dgm:cxn modelId="{2309C29E-3574-44CD-B150-BABF48B7308F}" type="presParOf" srcId="{C0CED8E0-3D95-44E8-9E64-8ACE7D2500A5}" destId="{C49E34B4-53EF-4475-A43E-9550FCD5495E}" srcOrd="0" destOrd="0" presId="urn:microsoft.com/office/officeart/2008/layout/VerticalCurvedList"/>
    <dgm:cxn modelId="{9185B2D0-6724-4DE7-9A3E-EB8D41F9F3A5}" type="presParOf" srcId="{222EF387-CCD6-4DC2-9808-702FF0316F8E}" destId="{AFEA0D86-B65B-4307-90C4-6283855BD480}" srcOrd="7" destOrd="0" presId="urn:microsoft.com/office/officeart/2008/layout/VerticalCurvedList"/>
    <dgm:cxn modelId="{63EC812B-E1A9-4FCD-8334-C9B1930BC93D}" type="presParOf" srcId="{222EF387-CCD6-4DC2-9808-702FF0316F8E}" destId="{A887957C-83FE-4BEE-93B0-ECEF8BF5437D}" srcOrd="8" destOrd="0" presId="urn:microsoft.com/office/officeart/2008/layout/VerticalCurvedList"/>
    <dgm:cxn modelId="{160F3DDB-8EC1-4C37-A45C-24A3B8E09903}" type="presParOf" srcId="{A887957C-83FE-4BEE-93B0-ECEF8BF5437D}" destId="{BB4E1B33-67A7-45F7-AF1D-2B3F0A07BC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B3F1AE-3AE3-4EC7-A7DA-4B3CF61BA0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EBC90-7C57-493C-9589-16753E468F6F}">
      <dgm:prSet phldrT="[Text]"/>
      <dgm:spPr/>
      <dgm:t>
        <a:bodyPr/>
        <a:lstStyle/>
        <a:p>
          <a:pPr algn="ctr"/>
          <a:r>
            <a:rPr lang="en-US" b="1" dirty="0"/>
            <a:t>KEBUTUHAN</a:t>
          </a:r>
        </a:p>
      </dgm:t>
    </dgm:pt>
    <dgm:pt modelId="{76DCBD27-B110-4761-90D8-0CB232FC0224}" type="parTrans" cxnId="{951D1C43-75E9-44ED-98B8-8A752B20C176}">
      <dgm:prSet/>
      <dgm:spPr/>
      <dgm:t>
        <a:bodyPr/>
        <a:lstStyle/>
        <a:p>
          <a:pPr algn="ctr"/>
          <a:endParaRPr lang="en-US" b="1"/>
        </a:p>
      </dgm:t>
    </dgm:pt>
    <dgm:pt modelId="{78C47456-43CE-415F-B13F-693CA3F29C1A}" type="sibTrans" cxnId="{951D1C43-75E9-44ED-98B8-8A752B20C176}">
      <dgm:prSet/>
      <dgm:spPr/>
      <dgm:t>
        <a:bodyPr/>
        <a:lstStyle/>
        <a:p>
          <a:pPr algn="ctr"/>
          <a:endParaRPr lang="en-US" b="1"/>
        </a:p>
      </dgm:t>
    </dgm:pt>
    <dgm:pt modelId="{BCFAA01C-667C-4C7B-8AE4-22953333FD9E}">
      <dgm:prSet phldrT="[Text]"/>
      <dgm:spPr/>
      <dgm:t>
        <a:bodyPr/>
        <a:lstStyle/>
        <a:p>
          <a:pPr algn="ctr"/>
          <a:r>
            <a:rPr lang="en-US" b="1" dirty="0"/>
            <a:t>MINAT</a:t>
          </a:r>
        </a:p>
      </dgm:t>
    </dgm:pt>
    <dgm:pt modelId="{C0C89602-1859-4B74-9B97-7E2420C1F68B}" type="parTrans" cxnId="{3F80AEF2-BA39-4177-954D-CE659426CC2F}">
      <dgm:prSet/>
      <dgm:spPr/>
      <dgm:t>
        <a:bodyPr/>
        <a:lstStyle/>
        <a:p>
          <a:pPr algn="ctr"/>
          <a:endParaRPr lang="en-US" b="1"/>
        </a:p>
      </dgm:t>
    </dgm:pt>
    <dgm:pt modelId="{6D79FB53-985B-4B8F-9A5D-7FF1BE2117DB}" type="sibTrans" cxnId="{3F80AEF2-BA39-4177-954D-CE659426CC2F}">
      <dgm:prSet/>
      <dgm:spPr/>
      <dgm:t>
        <a:bodyPr/>
        <a:lstStyle/>
        <a:p>
          <a:pPr algn="ctr"/>
          <a:endParaRPr lang="en-US" b="1"/>
        </a:p>
      </dgm:t>
    </dgm:pt>
    <dgm:pt modelId="{0FA5F15C-DC80-499B-87C2-4A2248CD8BEB}">
      <dgm:prSet phldrT="[Text]"/>
      <dgm:spPr/>
      <dgm:t>
        <a:bodyPr/>
        <a:lstStyle/>
        <a:p>
          <a:pPr algn="ctr"/>
          <a:r>
            <a:rPr lang="en-US" b="1" dirty="0"/>
            <a:t>SET</a:t>
          </a:r>
        </a:p>
      </dgm:t>
    </dgm:pt>
    <dgm:pt modelId="{E91A08CF-0728-4064-B590-29EE2DFC9165}" type="parTrans" cxnId="{57CF092D-576D-4D4C-907B-5E89F391C3EE}">
      <dgm:prSet/>
      <dgm:spPr/>
      <dgm:t>
        <a:bodyPr/>
        <a:lstStyle/>
        <a:p>
          <a:pPr algn="ctr"/>
          <a:endParaRPr lang="en-US" b="1"/>
        </a:p>
      </dgm:t>
    </dgm:pt>
    <dgm:pt modelId="{9FFF3EFC-15F9-4F23-97F4-CB6B896667ED}" type="sibTrans" cxnId="{57CF092D-576D-4D4C-907B-5E89F391C3EE}">
      <dgm:prSet/>
      <dgm:spPr/>
      <dgm:t>
        <a:bodyPr/>
        <a:lstStyle/>
        <a:p>
          <a:pPr algn="ctr"/>
          <a:endParaRPr lang="en-US" b="1"/>
        </a:p>
      </dgm:t>
    </dgm:pt>
    <dgm:pt modelId="{EDC149AB-BAD3-40AF-BE6F-BD9CFF208CBC}" type="pres">
      <dgm:prSet presAssocID="{AEB3F1AE-3AE3-4EC7-A7DA-4B3CF61BA0A8}" presName="linear" presStyleCnt="0">
        <dgm:presLayoutVars>
          <dgm:dir/>
          <dgm:animLvl val="lvl"/>
          <dgm:resizeHandles val="exact"/>
        </dgm:presLayoutVars>
      </dgm:prSet>
      <dgm:spPr/>
    </dgm:pt>
    <dgm:pt modelId="{F6AD8571-6C23-41F7-BC1E-AD887CA33B15}" type="pres">
      <dgm:prSet presAssocID="{426EBC90-7C57-493C-9589-16753E468F6F}" presName="parentLin" presStyleCnt="0"/>
      <dgm:spPr/>
    </dgm:pt>
    <dgm:pt modelId="{FB62101B-58E5-47D7-8D3B-1CA7B6AF53B2}" type="pres">
      <dgm:prSet presAssocID="{426EBC90-7C57-493C-9589-16753E468F6F}" presName="parentLeftMargin" presStyleLbl="node1" presStyleIdx="0" presStyleCnt="3"/>
      <dgm:spPr/>
    </dgm:pt>
    <dgm:pt modelId="{A464EAA9-8CEC-4F43-AD15-F64E3632DC20}" type="pres">
      <dgm:prSet presAssocID="{426EBC90-7C57-493C-9589-16753E468F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650DA5-2BEC-431D-B9EF-2A1B9EB56B9E}" type="pres">
      <dgm:prSet presAssocID="{426EBC90-7C57-493C-9589-16753E468F6F}" presName="negativeSpace" presStyleCnt="0"/>
      <dgm:spPr/>
    </dgm:pt>
    <dgm:pt modelId="{235BAF27-24BC-467A-B418-F019096EDDEB}" type="pres">
      <dgm:prSet presAssocID="{426EBC90-7C57-493C-9589-16753E468F6F}" presName="childText" presStyleLbl="conFgAcc1" presStyleIdx="0" presStyleCnt="3">
        <dgm:presLayoutVars>
          <dgm:bulletEnabled val="1"/>
        </dgm:presLayoutVars>
      </dgm:prSet>
      <dgm:spPr/>
    </dgm:pt>
    <dgm:pt modelId="{3A667839-B276-47C7-AF3F-71E9670C545D}" type="pres">
      <dgm:prSet presAssocID="{78C47456-43CE-415F-B13F-693CA3F29C1A}" presName="spaceBetweenRectangles" presStyleCnt="0"/>
      <dgm:spPr/>
    </dgm:pt>
    <dgm:pt modelId="{C12394B6-50D6-46F0-BFF2-7B5838E748D6}" type="pres">
      <dgm:prSet presAssocID="{BCFAA01C-667C-4C7B-8AE4-22953333FD9E}" presName="parentLin" presStyleCnt="0"/>
      <dgm:spPr/>
    </dgm:pt>
    <dgm:pt modelId="{8626D5A2-7ECC-4260-98ED-CC7AFBDE4258}" type="pres">
      <dgm:prSet presAssocID="{BCFAA01C-667C-4C7B-8AE4-22953333FD9E}" presName="parentLeftMargin" presStyleLbl="node1" presStyleIdx="0" presStyleCnt="3"/>
      <dgm:spPr/>
    </dgm:pt>
    <dgm:pt modelId="{75235230-A8E1-4458-90A2-BB72648C6169}" type="pres">
      <dgm:prSet presAssocID="{BCFAA01C-667C-4C7B-8AE4-22953333FD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EF3219-492C-41FF-8867-5FFD7DE99CE9}" type="pres">
      <dgm:prSet presAssocID="{BCFAA01C-667C-4C7B-8AE4-22953333FD9E}" presName="negativeSpace" presStyleCnt="0"/>
      <dgm:spPr/>
    </dgm:pt>
    <dgm:pt modelId="{DBC735A4-1B06-4FCC-B1A4-D657DB5457DE}" type="pres">
      <dgm:prSet presAssocID="{BCFAA01C-667C-4C7B-8AE4-22953333FD9E}" presName="childText" presStyleLbl="conFgAcc1" presStyleIdx="1" presStyleCnt="3">
        <dgm:presLayoutVars>
          <dgm:bulletEnabled val="1"/>
        </dgm:presLayoutVars>
      </dgm:prSet>
      <dgm:spPr/>
    </dgm:pt>
    <dgm:pt modelId="{07B457DD-178F-483E-ABF0-8B75FE74DCF0}" type="pres">
      <dgm:prSet presAssocID="{6D79FB53-985B-4B8F-9A5D-7FF1BE2117DB}" presName="spaceBetweenRectangles" presStyleCnt="0"/>
      <dgm:spPr/>
    </dgm:pt>
    <dgm:pt modelId="{8D1943F9-AB71-44E4-AE72-4E05672D8380}" type="pres">
      <dgm:prSet presAssocID="{0FA5F15C-DC80-499B-87C2-4A2248CD8BEB}" presName="parentLin" presStyleCnt="0"/>
      <dgm:spPr/>
    </dgm:pt>
    <dgm:pt modelId="{7FA5705A-11D8-436D-85EF-39015C5033AC}" type="pres">
      <dgm:prSet presAssocID="{0FA5F15C-DC80-499B-87C2-4A2248CD8BEB}" presName="parentLeftMargin" presStyleLbl="node1" presStyleIdx="1" presStyleCnt="3"/>
      <dgm:spPr/>
    </dgm:pt>
    <dgm:pt modelId="{2F1C0E40-06B5-491F-89FC-E3E24AA08E43}" type="pres">
      <dgm:prSet presAssocID="{0FA5F15C-DC80-499B-87C2-4A2248CD8B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A19D1B-3167-4FE8-AFF0-B95B6A5BE733}" type="pres">
      <dgm:prSet presAssocID="{0FA5F15C-DC80-499B-87C2-4A2248CD8BEB}" presName="negativeSpace" presStyleCnt="0"/>
      <dgm:spPr/>
    </dgm:pt>
    <dgm:pt modelId="{A3A466A6-EA08-44AF-9769-9F53CF6A2493}" type="pres">
      <dgm:prSet presAssocID="{0FA5F15C-DC80-499B-87C2-4A2248CD8B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D0FD11-0DE2-4B87-AAE5-BBF5EBE3A3E6}" type="presOf" srcId="{0FA5F15C-DC80-499B-87C2-4A2248CD8BEB}" destId="{2F1C0E40-06B5-491F-89FC-E3E24AA08E43}" srcOrd="1" destOrd="0" presId="urn:microsoft.com/office/officeart/2005/8/layout/list1"/>
    <dgm:cxn modelId="{061A1927-FA6F-4FFF-BB51-63E729A949B4}" type="presOf" srcId="{426EBC90-7C57-493C-9589-16753E468F6F}" destId="{A464EAA9-8CEC-4F43-AD15-F64E3632DC20}" srcOrd="1" destOrd="0" presId="urn:microsoft.com/office/officeart/2005/8/layout/list1"/>
    <dgm:cxn modelId="{57CF092D-576D-4D4C-907B-5E89F391C3EE}" srcId="{AEB3F1AE-3AE3-4EC7-A7DA-4B3CF61BA0A8}" destId="{0FA5F15C-DC80-499B-87C2-4A2248CD8BEB}" srcOrd="2" destOrd="0" parTransId="{E91A08CF-0728-4064-B590-29EE2DFC9165}" sibTransId="{9FFF3EFC-15F9-4F23-97F4-CB6B896667ED}"/>
    <dgm:cxn modelId="{ADD65637-28E0-4D9B-BEC7-A6E4E22CF277}" type="presOf" srcId="{AEB3F1AE-3AE3-4EC7-A7DA-4B3CF61BA0A8}" destId="{EDC149AB-BAD3-40AF-BE6F-BD9CFF208CBC}" srcOrd="0" destOrd="0" presId="urn:microsoft.com/office/officeart/2005/8/layout/list1"/>
    <dgm:cxn modelId="{EAF96F61-F6D6-48FD-A6CA-FF7BEA1E1BB1}" type="presOf" srcId="{BCFAA01C-667C-4C7B-8AE4-22953333FD9E}" destId="{8626D5A2-7ECC-4260-98ED-CC7AFBDE4258}" srcOrd="0" destOrd="0" presId="urn:microsoft.com/office/officeart/2005/8/layout/list1"/>
    <dgm:cxn modelId="{951D1C43-75E9-44ED-98B8-8A752B20C176}" srcId="{AEB3F1AE-3AE3-4EC7-A7DA-4B3CF61BA0A8}" destId="{426EBC90-7C57-493C-9589-16753E468F6F}" srcOrd="0" destOrd="0" parTransId="{76DCBD27-B110-4761-90D8-0CB232FC0224}" sibTransId="{78C47456-43CE-415F-B13F-693CA3F29C1A}"/>
    <dgm:cxn modelId="{D4D97D45-F643-4E4E-8E94-9B286E927552}" type="presOf" srcId="{426EBC90-7C57-493C-9589-16753E468F6F}" destId="{FB62101B-58E5-47D7-8D3B-1CA7B6AF53B2}" srcOrd="0" destOrd="0" presId="urn:microsoft.com/office/officeart/2005/8/layout/list1"/>
    <dgm:cxn modelId="{4790606D-A8BD-4BE3-A09F-DEC4FEC6BC4D}" type="presOf" srcId="{0FA5F15C-DC80-499B-87C2-4A2248CD8BEB}" destId="{7FA5705A-11D8-436D-85EF-39015C5033AC}" srcOrd="0" destOrd="0" presId="urn:microsoft.com/office/officeart/2005/8/layout/list1"/>
    <dgm:cxn modelId="{9E98D299-685E-4B85-9EAD-C730EF37B56C}" type="presOf" srcId="{BCFAA01C-667C-4C7B-8AE4-22953333FD9E}" destId="{75235230-A8E1-4458-90A2-BB72648C6169}" srcOrd="1" destOrd="0" presId="urn:microsoft.com/office/officeart/2005/8/layout/list1"/>
    <dgm:cxn modelId="{3F80AEF2-BA39-4177-954D-CE659426CC2F}" srcId="{AEB3F1AE-3AE3-4EC7-A7DA-4B3CF61BA0A8}" destId="{BCFAA01C-667C-4C7B-8AE4-22953333FD9E}" srcOrd="1" destOrd="0" parTransId="{C0C89602-1859-4B74-9B97-7E2420C1F68B}" sibTransId="{6D79FB53-985B-4B8F-9A5D-7FF1BE2117DB}"/>
    <dgm:cxn modelId="{F5451D74-30E1-49E4-AFD8-99AA8CD9CB1C}" type="presParOf" srcId="{EDC149AB-BAD3-40AF-BE6F-BD9CFF208CBC}" destId="{F6AD8571-6C23-41F7-BC1E-AD887CA33B15}" srcOrd="0" destOrd="0" presId="urn:microsoft.com/office/officeart/2005/8/layout/list1"/>
    <dgm:cxn modelId="{F89465A9-1586-4BF3-85D2-BB89A3A8399A}" type="presParOf" srcId="{F6AD8571-6C23-41F7-BC1E-AD887CA33B15}" destId="{FB62101B-58E5-47D7-8D3B-1CA7B6AF53B2}" srcOrd="0" destOrd="0" presId="urn:microsoft.com/office/officeart/2005/8/layout/list1"/>
    <dgm:cxn modelId="{56E08E00-683C-4FDC-B38A-C41209E02DA4}" type="presParOf" srcId="{F6AD8571-6C23-41F7-BC1E-AD887CA33B15}" destId="{A464EAA9-8CEC-4F43-AD15-F64E3632DC20}" srcOrd="1" destOrd="0" presId="urn:microsoft.com/office/officeart/2005/8/layout/list1"/>
    <dgm:cxn modelId="{EE9AEE03-C1EE-4B58-B98F-5EF14BDAAC00}" type="presParOf" srcId="{EDC149AB-BAD3-40AF-BE6F-BD9CFF208CBC}" destId="{7A650DA5-2BEC-431D-B9EF-2A1B9EB56B9E}" srcOrd="1" destOrd="0" presId="urn:microsoft.com/office/officeart/2005/8/layout/list1"/>
    <dgm:cxn modelId="{B5506FFC-8F8F-4209-A5CC-C49982191564}" type="presParOf" srcId="{EDC149AB-BAD3-40AF-BE6F-BD9CFF208CBC}" destId="{235BAF27-24BC-467A-B418-F019096EDDEB}" srcOrd="2" destOrd="0" presId="urn:microsoft.com/office/officeart/2005/8/layout/list1"/>
    <dgm:cxn modelId="{205DC977-4BD1-4E79-ABAC-71536D29CFA8}" type="presParOf" srcId="{EDC149AB-BAD3-40AF-BE6F-BD9CFF208CBC}" destId="{3A667839-B276-47C7-AF3F-71E9670C545D}" srcOrd="3" destOrd="0" presId="urn:microsoft.com/office/officeart/2005/8/layout/list1"/>
    <dgm:cxn modelId="{8E846879-4750-4554-AC73-84D7ED1D7F05}" type="presParOf" srcId="{EDC149AB-BAD3-40AF-BE6F-BD9CFF208CBC}" destId="{C12394B6-50D6-46F0-BFF2-7B5838E748D6}" srcOrd="4" destOrd="0" presId="urn:microsoft.com/office/officeart/2005/8/layout/list1"/>
    <dgm:cxn modelId="{58C72703-022F-4C23-BBD2-67C40A58119E}" type="presParOf" srcId="{C12394B6-50D6-46F0-BFF2-7B5838E748D6}" destId="{8626D5A2-7ECC-4260-98ED-CC7AFBDE4258}" srcOrd="0" destOrd="0" presId="urn:microsoft.com/office/officeart/2005/8/layout/list1"/>
    <dgm:cxn modelId="{FBA4C83D-07D4-4CED-A69A-7C4366D1287F}" type="presParOf" srcId="{C12394B6-50D6-46F0-BFF2-7B5838E748D6}" destId="{75235230-A8E1-4458-90A2-BB72648C6169}" srcOrd="1" destOrd="0" presId="urn:microsoft.com/office/officeart/2005/8/layout/list1"/>
    <dgm:cxn modelId="{3A983DE4-2C61-46B6-B9CF-3932E1E0E6E5}" type="presParOf" srcId="{EDC149AB-BAD3-40AF-BE6F-BD9CFF208CBC}" destId="{BEEF3219-492C-41FF-8867-5FFD7DE99CE9}" srcOrd="5" destOrd="0" presId="urn:microsoft.com/office/officeart/2005/8/layout/list1"/>
    <dgm:cxn modelId="{ECB5A1FB-BB1A-45D4-A36C-E7A4FA67230B}" type="presParOf" srcId="{EDC149AB-BAD3-40AF-BE6F-BD9CFF208CBC}" destId="{DBC735A4-1B06-4FCC-B1A4-D657DB5457DE}" srcOrd="6" destOrd="0" presId="urn:microsoft.com/office/officeart/2005/8/layout/list1"/>
    <dgm:cxn modelId="{8E4A9E43-F57F-418C-A86E-D5C0F76467EC}" type="presParOf" srcId="{EDC149AB-BAD3-40AF-BE6F-BD9CFF208CBC}" destId="{07B457DD-178F-483E-ABF0-8B75FE74DCF0}" srcOrd="7" destOrd="0" presId="urn:microsoft.com/office/officeart/2005/8/layout/list1"/>
    <dgm:cxn modelId="{B2283ED7-7774-41CB-A251-A1F135827E88}" type="presParOf" srcId="{EDC149AB-BAD3-40AF-BE6F-BD9CFF208CBC}" destId="{8D1943F9-AB71-44E4-AE72-4E05672D8380}" srcOrd="8" destOrd="0" presId="urn:microsoft.com/office/officeart/2005/8/layout/list1"/>
    <dgm:cxn modelId="{58AFE912-F8EC-4487-A3B2-588218C8CB67}" type="presParOf" srcId="{8D1943F9-AB71-44E4-AE72-4E05672D8380}" destId="{7FA5705A-11D8-436D-85EF-39015C5033AC}" srcOrd="0" destOrd="0" presId="urn:microsoft.com/office/officeart/2005/8/layout/list1"/>
    <dgm:cxn modelId="{DBC3268D-18F6-4BAF-9859-868D23F1302A}" type="presParOf" srcId="{8D1943F9-AB71-44E4-AE72-4E05672D8380}" destId="{2F1C0E40-06B5-491F-89FC-E3E24AA08E43}" srcOrd="1" destOrd="0" presId="urn:microsoft.com/office/officeart/2005/8/layout/list1"/>
    <dgm:cxn modelId="{DE0B3031-F083-486D-8673-C564C6322672}" type="presParOf" srcId="{EDC149AB-BAD3-40AF-BE6F-BD9CFF208CBC}" destId="{A7A19D1B-3167-4FE8-AFF0-B95B6A5BE733}" srcOrd="9" destOrd="0" presId="urn:microsoft.com/office/officeart/2005/8/layout/list1"/>
    <dgm:cxn modelId="{FC0C9E2C-3A58-4B09-A066-DFD2E974D36F}" type="presParOf" srcId="{EDC149AB-BAD3-40AF-BE6F-BD9CFF208CBC}" destId="{A3A466A6-EA08-44AF-9769-9F53CF6A24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2034B-0F06-4D2C-91F0-05B60E8C2D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744132-C837-4FD8-A2EA-F4089BB15E0A}">
      <dgm:prSet phldrT="[Text]"/>
      <dgm:spPr/>
      <dgm:t>
        <a:bodyPr/>
        <a:lstStyle/>
        <a:p>
          <a:r>
            <a:rPr lang="en-US" dirty="0"/>
            <a:t>VARIABEL STIMULUS</a:t>
          </a:r>
        </a:p>
      </dgm:t>
    </dgm:pt>
    <dgm:pt modelId="{4FC13D15-423C-428E-8E40-B372468E2162}" type="parTrans" cxnId="{CCB21E83-E85C-463E-8165-57C2413F8F7F}">
      <dgm:prSet/>
      <dgm:spPr/>
      <dgm:t>
        <a:bodyPr/>
        <a:lstStyle/>
        <a:p>
          <a:endParaRPr lang="en-US"/>
        </a:p>
      </dgm:t>
    </dgm:pt>
    <dgm:pt modelId="{0E76651E-47F6-49D0-96DE-12F18B86E73B}" type="sibTrans" cxnId="{CCB21E83-E85C-463E-8165-57C2413F8F7F}">
      <dgm:prSet/>
      <dgm:spPr/>
      <dgm:t>
        <a:bodyPr/>
        <a:lstStyle/>
        <a:p>
          <a:endParaRPr lang="en-US"/>
        </a:p>
      </dgm:t>
    </dgm:pt>
    <dgm:pt modelId="{0D9259BE-9AFE-4597-8879-088F19B1661B}">
      <dgm:prSet phldrT="[Text]"/>
      <dgm:spPr/>
      <dgm:t>
        <a:bodyPr/>
        <a:lstStyle/>
        <a:p>
          <a:r>
            <a:rPr lang="en-US" dirty="0"/>
            <a:t>VARIABEL LATAR (SETTING)</a:t>
          </a:r>
        </a:p>
      </dgm:t>
    </dgm:pt>
    <dgm:pt modelId="{C0C93AA0-1038-4519-B04F-B3AC4579CBE1}" type="parTrans" cxnId="{08C82BB5-E5D4-4375-A4A7-B742680D453D}">
      <dgm:prSet/>
      <dgm:spPr/>
      <dgm:t>
        <a:bodyPr/>
        <a:lstStyle/>
        <a:p>
          <a:endParaRPr lang="en-US"/>
        </a:p>
      </dgm:t>
    </dgm:pt>
    <dgm:pt modelId="{346786BE-1D51-4640-B42E-A9E6A895A2A9}" type="sibTrans" cxnId="{08C82BB5-E5D4-4375-A4A7-B742680D453D}">
      <dgm:prSet/>
      <dgm:spPr/>
      <dgm:t>
        <a:bodyPr/>
        <a:lstStyle/>
        <a:p>
          <a:endParaRPr lang="en-US"/>
        </a:p>
      </dgm:t>
    </dgm:pt>
    <dgm:pt modelId="{B2EB7CDA-2507-47FE-A658-7A0DFF546DB4}">
      <dgm:prSet phldrT="[Text]"/>
      <dgm:spPr/>
      <dgm:t>
        <a:bodyPr/>
        <a:lstStyle/>
        <a:p>
          <a:r>
            <a:rPr lang="en-US" dirty="0"/>
            <a:t>SUASANA YANG MENGIRINGI KEHADIRAN STIMULUS</a:t>
          </a:r>
        </a:p>
      </dgm:t>
    </dgm:pt>
    <dgm:pt modelId="{29AF83F6-A6EE-4698-B5D2-F6F07A88C621}" type="parTrans" cxnId="{98BF0720-256E-4DEA-991D-2DD4DC6617FA}">
      <dgm:prSet/>
      <dgm:spPr/>
      <dgm:t>
        <a:bodyPr/>
        <a:lstStyle/>
        <a:p>
          <a:endParaRPr lang="en-US"/>
        </a:p>
      </dgm:t>
    </dgm:pt>
    <dgm:pt modelId="{060C4AAE-4E96-4131-B24A-CDFEB94ADDA4}" type="sibTrans" cxnId="{98BF0720-256E-4DEA-991D-2DD4DC6617FA}">
      <dgm:prSet/>
      <dgm:spPr/>
      <dgm:t>
        <a:bodyPr/>
        <a:lstStyle/>
        <a:p>
          <a:endParaRPr lang="en-US"/>
        </a:p>
      </dgm:t>
    </dgm:pt>
    <dgm:pt modelId="{72A6FB9B-3E1B-46C1-9D2A-C5584AD5232D}">
      <dgm:prSet phldrT="[Text]"/>
      <dgm:spPr/>
      <dgm:t>
        <a:bodyPr/>
        <a:lstStyle/>
        <a:p>
          <a:r>
            <a:rPr lang="en-US" dirty="0"/>
            <a:t>VARIABEL DIRI PERSEPTOR</a:t>
          </a:r>
        </a:p>
      </dgm:t>
    </dgm:pt>
    <dgm:pt modelId="{991FA309-6BBE-44C1-AE84-9A33B90CD6EC}" type="parTrans" cxnId="{ECEC4AA5-C20F-4B85-B8B2-5F282E78781B}">
      <dgm:prSet/>
      <dgm:spPr/>
      <dgm:t>
        <a:bodyPr/>
        <a:lstStyle/>
        <a:p>
          <a:endParaRPr lang="en-US"/>
        </a:p>
      </dgm:t>
    </dgm:pt>
    <dgm:pt modelId="{FA6D809D-BAEF-4BEC-92D6-BABFFAD17344}" type="sibTrans" cxnId="{ECEC4AA5-C20F-4B85-B8B2-5F282E78781B}">
      <dgm:prSet/>
      <dgm:spPr/>
      <dgm:t>
        <a:bodyPr/>
        <a:lstStyle/>
        <a:p>
          <a:endParaRPr lang="en-US"/>
        </a:p>
      </dgm:t>
    </dgm:pt>
    <dgm:pt modelId="{EDBBC260-4557-4CBD-99C7-24770BAA8275}" type="pres">
      <dgm:prSet presAssocID="{5C92034B-0F06-4D2C-91F0-05B60E8C2D58}" presName="linear" presStyleCnt="0">
        <dgm:presLayoutVars>
          <dgm:animLvl val="lvl"/>
          <dgm:resizeHandles val="exact"/>
        </dgm:presLayoutVars>
      </dgm:prSet>
      <dgm:spPr/>
    </dgm:pt>
    <dgm:pt modelId="{F381E337-5B1A-4762-80E4-3167DA0C18AE}" type="pres">
      <dgm:prSet presAssocID="{9B744132-C837-4FD8-A2EA-F4089BB15E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584DF0-0864-460F-A6B6-0B08333322E8}" type="pres">
      <dgm:prSet presAssocID="{0E76651E-47F6-49D0-96DE-12F18B86E73B}" presName="spacer" presStyleCnt="0"/>
      <dgm:spPr/>
    </dgm:pt>
    <dgm:pt modelId="{274821F9-A36B-410D-ACC7-F7CEE6CF6FEE}" type="pres">
      <dgm:prSet presAssocID="{0D9259BE-9AFE-4597-8879-088F19B166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535649-6AD0-4ABF-A26E-0796883ADFA7}" type="pres">
      <dgm:prSet presAssocID="{346786BE-1D51-4640-B42E-A9E6A895A2A9}" presName="spacer" presStyleCnt="0"/>
      <dgm:spPr/>
    </dgm:pt>
    <dgm:pt modelId="{4B2D78E3-A53C-4DA5-9B61-F1B3C7CF8AA9}" type="pres">
      <dgm:prSet presAssocID="{B2EB7CDA-2507-47FE-A658-7A0DFF546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B6F88D-F47C-44D0-9174-C60B776CCAA6}" type="pres">
      <dgm:prSet presAssocID="{060C4AAE-4E96-4131-B24A-CDFEB94ADDA4}" presName="spacer" presStyleCnt="0"/>
      <dgm:spPr/>
    </dgm:pt>
    <dgm:pt modelId="{43D7ED30-3D8C-4EF7-BC57-691311722B40}" type="pres">
      <dgm:prSet presAssocID="{72A6FB9B-3E1B-46C1-9D2A-C5584AD523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EC5508-F467-49AE-823C-8DBFB588E42F}" type="presOf" srcId="{0D9259BE-9AFE-4597-8879-088F19B1661B}" destId="{274821F9-A36B-410D-ACC7-F7CEE6CF6FEE}" srcOrd="0" destOrd="0" presId="urn:microsoft.com/office/officeart/2005/8/layout/vList2"/>
    <dgm:cxn modelId="{90898110-9256-438B-9221-CAC9B81ACAB2}" type="presOf" srcId="{5C92034B-0F06-4D2C-91F0-05B60E8C2D58}" destId="{EDBBC260-4557-4CBD-99C7-24770BAA8275}" srcOrd="0" destOrd="0" presId="urn:microsoft.com/office/officeart/2005/8/layout/vList2"/>
    <dgm:cxn modelId="{B1A6BA16-F77C-44C8-BC09-61843C4D1725}" type="presOf" srcId="{B2EB7CDA-2507-47FE-A658-7A0DFF546DB4}" destId="{4B2D78E3-A53C-4DA5-9B61-F1B3C7CF8AA9}" srcOrd="0" destOrd="0" presId="urn:microsoft.com/office/officeart/2005/8/layout/vList2"/>
    <dgm:cxn modelId="{98BF0720-256E-4DEA-991D-2DD4DC6617FA}" srcId="{5C92034B-0F06-4D2C-91F0-05B60E8C2D58}" destId="{B2EB7CDA-2507-47FE-A658-7A0DFF546DB4}" srcOrd="2" destOrd="0" parTransId="{29AF83F6-A6EE-4698-B5D2-F6F07A88C621}" sibTransId="{060C4AAE-4E96-4131-B24A-CDFEB94ADDA4}"/>
    <dgm:cxn modelId="{44916045-7DE5-48F2-A860-6BD0B0CDDAA9}" type="presOf" srcId="{72A6FB9B-3E1B-46C1-9D2A-C5584AD5232D}" destId="{43D7ED30-3D8C-4EF7-BC57-691311722B40}" srcOrd="0" destOrd="0" presId="urn:microsoft.com/office/officeart/2005/8/layout/vList2"/>
    <dgm:cxn modelId="{C7B1936A-57A4-4EDC-9A1D-44A61D7027C2}" type="presOf" srcId="{9B744132-C837-4FD8-A2EA-F4089BB15E0A}" destId="{F381E337-5B1A-4762-80E4-3167DA0C18AE}" srcOrd="0" destOrd="0" presId="urn:microsoft.com/office/officeart/2005/8/layout/vList2"/>
    <dgm:cxn modelId="{CCB21E83-E85C-463E-8165-57C2413F8F7F}" srcId="{5C92034B-0F06-4D2C-91F0-05B60E8C2D58}" destId="{9B744132-C837-4FD8-A2EA-F4089BB15E0A}" srcOrd="0" destOrd="0" parTransId="{4FC13D15-423C-428E-8E40-B372468E2162}" sibTransId="{0E76651E-47F6-49D0-96DE-12F18B86E73B}"/>
    <dgm:cxn modelId="{ECEC4AA5-C20F-4B85-B8B2-5F282E78781B}" srcId="{5C92034B-0F06-4D2C-91F0-05B60E8C2D58}" destId="{72A6FB9B-3E1B-46C1-9D2A-C5584AD5232D}" srcOrd="3" destOrd="0" parTransId="{991FA309-6BBE-44C1-AE84-9A33B90CD6EC}" sibTransId="{FA6D809D-BAEF-4BEC-92D6-BABFFAD17344}"/>
    <dgm:cxn modelId="{08C82BB5-E5D4-4375-A4A7-B742680D453D}" srcId="{5C92034B-0F06-4D2C-91F0-05B60E8C2D58}" destId="{0D9259BE-9AFE-4597-8879-088F19B1661B}" srcOrd="1" destOrd="0" parTransId="{C0C93AA0-1038-4519-B04F-B3AC4579CBE1}" sibTransId="{346786BE-1D51-4640-B42E-A9E6A895A2A9}"/>
    <dgm:cxn modelId="{C5E3FE24-27D0-4FAE-8E97-52FE8D380ECA}" type="presParOf" srcId="{EDBBC260-4557-4CBD-99C7-24770BAA8275}" destId="{F381E337-5B1A-4762-80E4-3167DA0C18AE}" srcOrd="0" destOrd="0" presId="urn:microsoft.com/office/officeart/2005/8/layout/vList2"/>
    <dgm:cxn modelId="{632E59E2-3426-4A98-8E5A-0856FB70287A}" type="presParOf" srcId="{EDBBC260-4557-4CBD-99C7-24770BAA8275}" destId="{75584DF0-0864-460F-A6B6-0B08333322E8}" srcOrd="1" destOrd="0" presId="urn:microsoft.com/office/officeart/2005/8/layout/vList2"/>
    <dgm:cxn modelId="{74E59AE2-4EEB-4719-A649-B6D75D2F1907}" type="presParOf" srcId="{EDBBC260-4557-4CBD-99C7-24770BAA8275}" destId="{274821F9-A36B-410D-ACC7-F7CEE6CF6FEE}" srcOrd="2" destOrd="0" presId="urn:microsoft.com/office/officeart/2005/8/layout/vList2"/>
    <dgm:cxn modelId="{3F05D90E-724D-4E7E-A993-67D8751155AC}" type="presParOf" srcId="{EDBBC260-4557-4CBD-99C7-24770BAA8275}" destId="{4C535649-6AD0-4ABF-A26E-0796883ADFA7}" srcOrd="3" destOrd="0" presId="urn:microsoft.com/office/officeart/2005/8/layout/vList2"/>
    <dgm:cxn modelId="{1173DB1F-6B76-4E50-96FB-9CD900D8FAC9}" type="presParOf" srcId="{EDBBC260-4557-4CBD-99C7-24770BAA8275}" destId="{4B2D78E3-A53C-4DA5-9B61-F1B3C7CF8AA9}" srcOrd="4" destOrd="0" presId="urn:microsoft.com/office/officeart/2005/8/layout/vList2"/>
    <dgm:cxn modelId="{07345BE6-7E35-4C47-A46E-8067388E20F6}" type="presParOf" srcId="{EDBBC260-4557-4CBD-99C7-24770BAA8275}" destId="{6BB6F88D-F47C-44D0-9174-C60B776CCAA6}" srcOrd="5" destOrd="0" presId="urn:microsoft.com/office/officeart/2005/8/layout/vList2"/>
    <dgm:cxn modelId="{F635FA85-EF4D-4DBF-A69D-70BF6FF4068D}" type="presParOf" srcId="{EDBBC260-4557-4CBD-99C7-24770BAA8275}" destId="{43D7ED30-3D8C-4EF7-BC57-691311722B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EC53B5-0934-41AC-9928-58052F8CEF7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7ED82-AAB7-4F4B-86EA-7DFC2079D4C6}">
      <dgm:prSet phldrT="[Text]"/>
      <dgm:spPr/>
      <dgm:t>
        <a:bodyPr/>
        <a:lstStyle/>
        <a:p>
          <a:r>
            <a:rPr lang="en-US" b="1" dirty="0"/>
            <a:t>PERSEPSI</a:t>
          </a:r>
        </a:p>
      </dgm:t>
    </dgm:pt>
    <dgm:pt modelId="{76689A00-40AE-4511-B8FB-9AB79446CBB7}" type="parTrans" cxnId="{62F2F276-F9F7-461A-BB5C-465F01B57832}">
      <dgm:prSet/>
      <dgm:spPr/>
      <dgm:t>
        <a:bodyPr/>
        <a:lstStyle/>
        <a:p>
          <a:endParaRPr lang="en-US"/>
        </a:p>
      </dgm:t>
    </dgm:pt>
    <dgm:pt modelId="{86BE213B-D325-411F-9F80-7107CE564D86}" type="sibTrans" cxnId="{62F2F276-F9F7-461A-BB5C-465F01B57832}">
      <dgm:prSet/>
      <dgm:spPr/>
      <dgm:t>
        <a:bodyPr/>
        <a:lstStyle/>
        <a:p>
          <a:endParaRPr lang="en-US"/>
        </a:p>
      </dgm:t>
    </dgm:pt>
    <dgm:pt modelId="{007FC33E-7460-4C64-8EAA-5C508C29FD5C}">
      <dgm:prSet phldrT="[Text]"/>
      <dgm:spPr/>
      <dgm:t>
        <a:bodyPr/>
        <a:lstStyle/>
        <a:p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Suatu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proses yang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membuat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kita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menjadi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tahu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dan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mengerti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hal-hal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yang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kita</a:t>
          </a:r>
          <a:r>
            <a:rPr lang="en-US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dirty="0" err="1">
              <a:solidFill>
                <a:schemeClr val="accent1">
                  <a:lumMod val="50000"/>
                </a:schemeClr>
              </a:solidFill>
            </a:rPr>
            <a:t>hadapi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F9D747CA-03C0-455B-9E5D-7D9869801D2F}" type="parTrans" cxnId="{60F13A64-7661-4ED9-9C91-690B677687AD}">
      <dgm:prSet/>
      <dgm:spPr/>
      <dgm:t>
        <a:bodyPr/>
        <a:lstStyle/>
        <a:p>
          <a:endParaRPr lang="en-US"/>
        </a:p>
      </dgm:t>
    </dgm:pt>
    <dgm:pt modelId="{5A97B77D-BA2D-4D48-970E-DF7507084FAB}" type="sibTrans" cxnId="{60F13A64-7661-4ED9-9C91-690B677687AD}">
      <dgm:prSet/>
      <dgm:spPr/>
      <dgm:t>
        <a:bodyPr/>
        <a:lstStyle/>
        <a:p>
          <a:endParaRPr lang="en-US"/>
        </a:p>
      </dgm:t>
    </dgm:pt>
    <dgm:pt modelId="{1EFFAAFE-BE09-4338-8D72-76BCF23567C1}" type="pres">
      <dgm:prSet presAssocID="{36EC53B5-0934-41AC-9928-58052F8CEF7E}" presName="Name0" presStyleCnt="0">
        <dgm:presLayoutVars>
          <dgm:dir/>
          <dgm:animLvl val="lvl"/>
          <dgm:resizeHandles/>
        </dgm:presLayoutVars>
      </dgm:prSet>
      <dgm:spPr/>
    </dgm:pt>
    <dgm:pt modelId="{FA0A76C9-F96F-48C9-ADB0-55EB65276A16}" type="pres">
      <dgm:prSet presAssocID="{6F57ED82-AAB7-4F4B-86EA-7DFC2079D4C6}" presName="linNode" presStyleCnt="0"/>
      <dgm:spPr/>
    </dgm:pt>
    <dgm:pt modelId="{7FE9D39C-D428-4EF1-85CB-E145C8EF2DC8}" type="pres">
      <dgm:prSet presAssocID="{6F57ED82-AAB7-4F4B-86EA-7DFC2079D4C6}" presName="parentShp" presStyleLbl="node1" presStyleIdx="0" presStyleCnt="1">
        <dgm:presLayoutVars>
          <dgm:bulletEnabled val="1"/>
        </dgm:presLayoutVars>
      </dgm:prSet>
      <dgm:spPr/>
    </dgm:pt>
    <dgm:pt modelId="{1082266C-11BD-45C0-8751-A18498322CEB}" type="pres">
      <dgm:prSet presAssocID="{6F57ED82-AAB7-4F4B-86EA-7DFC2079D4C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60F13A64-7661-4ED9-9C91-690B677687AD}" srcId="{6F57ED82-AAB7-4F4B-86EA-7DFC2079D4C6}" destId="{007FC33E-7460-4C64-8EAA-5C508C29FD5C}" srcOrd="0" destOrd="0" parTransId="{F9D747CA-03C0-455B-9E5D-7D9869801D2F}" sibTransId="{5A97B77D-BA2D-4D48-970E-DF7507084FAB}"/>
    <dgm:cxn modelId="{62F2F276-F9F7-461A-BB5C-465F01B57832}" srcId="{36EC53B5-0934-41AC-9928-58052F8CEF7E}" destId="{6F57ED82-AAB7-4F4B-86EA-7DFC2079D4C6}" srcOrd="0" destOrd="0" parTransId="{76689A00-40AE-4511-B8FB-9AB79446CBB7}" sibTransId="{86BE213B-D325-411F-9F80-7107CE564D86}"/>
    <dgm:cxn modelId="{B3F693A5-D151-4BF8-A5EC-9D7A88A47F83}" type="presOf" srcId="{36EC53B5-0934-41AC-9928-58052F8CEF7E}" destId="{1EFFAAFE-BE09-4338-8D72-76BCF23567C1}" srcOrd="0" destOrd="0" presId="urn:microsoft.com/office/officeart/2005/8/layout/vList6"/>
    <dgm:cxn modelId="{13C48CDB-960A-483F-BBE6-CDA5E54FE9EF}" type="presOf" srcId="{007FC33E-7460-4C64-8EAA-5C508C29FD5C}" destId="{1082266C-11BD-45C0-8751-A18498322CEB}" srcOrd="0" destOrd="0" presId="urn:microsoft.com/office/officeart/2005/8/layout/vList6"/>
    <dgm:cxn modelId="{8EA19AE6-A47A-4804-8EC4-C5DDAA04B3A5}" type="presOf" srcId="{6F57ED82-AAB7-4F4B-86EA-7DFC2079D4C6}" destId="{7FE9D39C-D428-4EF1-85CB-E145C8EF2DC8}" srcOrd="0" destOrd="0" presId="urn:microsoft.com/office/officeart/2005/8/layout/vList6"/>
    <dgm:cxn modelId="{4312FBAF-EB02-40C1-9CA9-2B4EC5C89B27}" type="presParOf" srcId="{1EFFAAFE-BE09-4338-8D72-76BCF23567C1}" destId="{FA0A76C9-F96F-48C9-ADB0-55EB65276A16}" srcOrd="0" destOrd="0" presId="urn:microsoft.com/office/officeart/2005/8/layout/vList6"/>
    <dgm:cxn modelId="{C6AB9E23-F90A-41BA-B110-782F6B6D31A9}" type="presParOf" srcId="{FA0A76C9-F96F-48C9-ADB0-55EB65276A16}" destId="{7FE9D39C-D428-4EF1-85CB-E145C8EF2DC8}" srcOrd="0" destOrd="0" presId="urn:microsoft.com/office/officeart/2005/8/layout/vList6"/>
    <dgm:cxn modelId="{78437CD5-1B75-489D-95D4-D43EAEF6E429}" type="presParOf" srcId="{FA0A76C9-F96F-48C9-ADB0-55EB65276A16}" destId="{1082266C-11BD-45C0-8751-A18498322CE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720E5B-B798-413C-913F-1A56B6005E02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D0759-B3F2-411A-ABAF-168F0A10D4FC}">
      <dgm:prSet phldrT="[Text]"/>
      <dgm:spPr/>
      <dgm:t>
        <a:bodyPr/>
        <a:lstStyle/>
        <a:p>
          <a:r>
            <a:rPr lang="en-US" dirty="0"/>
            <a:t>GAGAL KOMUNIKASI</a:t>
          </a:r>
        </a:p>
      </dgm:t>
    </dgm:pt>
    <dgm:pt modelId="{3E7BA61B-4B2A-4443-A049-3C42DC502B4C}" type="parTrans" cxnId="{3AD22EC4-A834-4558-89D5-456D22F5E87D}">
      <dgm:prSet/>
      <dgm:spPr/>
      <dgm:t>
        <a:bodyPr/>
        <a:lstStyle/>
        <a:p>
          <a:endParaRPr lang="en-US"/>
        </a:p>
      </dgm:t>
    </dgm:pt>
    <dgm:pt modelId="{880DD119-ECB0-4C3D-8776-515E73CFA89F}" type="sibTrans" cxnId="{3AD22EC4-A834-4558-89D5-456D22F5E87D}">
      <dgm:prSet/>
      <dgm:spPr/>
      <dgm:t>
        <a:bodyPr/>
        <a:lstStyle/>
        <a:p>
          <a:endParaRPr lang="en-US"/>
        </a:p>
      </dgm:t>
    </dgm:pt>
    <dgm:pt modelId="{F68E9821-FEE3-4BF0-9D53-47E2182A6D05}">
      <dgm:prSet phldrT="[Text]"/>
      <dgm:spPr/>
      <dgm:t>
        <a:bodyPr/>
        <a:lstStyle/>
        <a:p>
          <a:r>
            <a:rPr lang="en-US" dirty="0"/>
            <a:t>PERSEPSI TIDAK BENAR</a:t>
          </a:r>
        </a:p>
      </dgm:t>
    </dgm:pt>
    <dgm:pt modelId="{782F7AFD-93D7-4F5D-B3E1-DE209F45B3E6}" type="parTrans" cxnId="{E5E5EACB-6A31-4A9A-91B6-C36C08FE01DE}">
      <dgm:prSet/>
      <dgm:spPr/>
      <dgm:t>
        <a:bodyPr/>
        <a:lstStyle/>
        <a:p>
          <a:endParaRPr lang="en-US"/>
        </a:p>
      </dgm:t>
    </dgm:pt>
    <dgm:pt modelId="{8204C07E-DF13-4F65-8ED3-E150B0B42E15}" type="sibTrans" cxnId="{E5E5EACB-6A31-4A9A-91B6-C36C08FE01DE}">
      <dgm:prSet/>
      <dgm:spPr/>
      <dgm:t>
        <a:bodyPr/>
        <a:lstStyle/>
        <a:p>
          <a:endParaRPr lang="en-US"/>
        </a:p>
      </dgm:t>
    </dgm:pt>
    <dgm:pt modelId="{817E8B77-760F-404F-8093-B1576F730495}">
      <dgm:prSet phldrT="[Text]"/>
      <dgm:spPr/>
      <dgm:t>
        <a:bodyPr/>
        <a:lstStyle/>
        <a:p>
          <a:r>
            <a:rPr lang="en-US" dirty="0"/>
            <a:t>TIDAK MENYADARI PERSEPSINYA TIDAK AKURAT</a:t>
          </a:r>
        </a:p>
      </dgm:t>
    </dgm:pt>
    <dgm:pt modelId="{191FFDFC-A2AF-4B8C-A733-4B499352338B}" type="parTrans" cxnId="{4964DFCA-0590-4883-83F2-C596C3E37B8B}">
      <dgm:prSet/>
      <dgm:spPr/>
      <dgm:t>
        <a:bodyPr/>
        <a:lstStyle/>
        <a:p>
          <a:endParaRPr lang="en-US"/>
        </a:p>
      </dgm:t>
    </dgm:pt>
    <dgm:pt modelId="{97D17432-6F75-4AA7-9FE9-50C2799F0F1D}" type="sibTrans" cxnId="{4964DFCA-0590-4883-83F2-C596C3E37B8B}">
      <dgm:prSet/>
      <dgm:spPr/>
      <dgm:t>
        <a:bodyPr/>
        <a:lstStyle/>
        <a:p>
          <a:endParaRPr lang="en-US"/>
        </a:p>
      </dgm:t>
    </dgm:pt>
    <dgm:pt modelId="{AE6A635A-4D7D-475E-9179-18A69477D234}" type="pres">
      <dgm:prSet presAssocID="{56720E5B-B798-413C-913F-1A56B6005E02}" presName="Name0" presStyleCnt="0">
        <dgm:presLayoutVars>
          <dgm:dir/>
          <dgm:resizeHandles val="exact"/>
        </dgm:presLayoutVars>
      </dgm:prSet>
      <dgm:spPr/>
    </dgm:pt>
    <dgm:pt modelId="{3FE39408-345A-4B72-A867-4A64FF334B2B}" type="pres">
      <dgm:prSet presAssocID="{349D0759-B3F2-411A-ABAF-168F0A10D4FC}" presName="node" presStyleLbl="node1" presStyleIdx="0" presStyleCnt="1" custLinFactNeighborX="-8168" custLinFactNeighborY="16611">
        <dgm:presLayoutVars>
          <dgm:bulletEnabled val="1"/>
        </dgm:presLayoutVars>
      </dgm:prSet>
      <dgm:spPr/>
    </dgm:pt>
  </dgm:ptLst>
  <dgm:cxnLst>
    <dgm:cxn modelId="{F4B21146-8D25-46A7-966E-89ADF4BD7661}" type="presOf" srcId="{349D0759-B3F2-411A-ABAF-168F0A10D4FC}" destId="{3FE39408-345A-4B72-A867-4A64FF334B2B}" srcOrd="0" destOrd="0" presId="urn:microsoft.com/office/officeart/2005/8/layout/process1"/>
    <dgm:cxn modelId="{93115C71-6824-4494-92B0-540C19FD33AA}" type="presOf" srcId="{F68E9821-FEE3-4BF0-9D53-47E2182A6D05}" destId="{3FE39408-345A-4B72-A867-4A64FF334B2B}" srcOrd="0" destOrd="1" presId="urn:microsoft.com/office/officeart/2005/8/layout/process1"/>
    <dgm:cxn modelId="{6D815E76-1247-4217-B430-3B395896EF64}" type="presOf" srcId="{56720E5B-B798-413C-913F-1A56B6005E02}" destId="{AE6A635A-4D7D-475E-9179-18A69477D234}" srcOrd="0" destOrd="0" presId="urn:microsoft.com/office/officeart/2005/8/layout/process1"/>
    <dgm:cxn modelId="{2DE422BD-72BD-4A8B-8066-1AD228F1E678}" type="presOf" srcId="{817E8B77-760F-404F-8093-B1576F730495}" destId="{3FE39408-345A-4B72-A867-4A64FF334B2B}" srcOrd="0" destOrd="2" presId="urn:microsoft.com/office/officeart/2005/8/layout/process1"/>
    <dgm:cxn modelId="{3AD22EC4-A834-4558-89D5-456D22F5E87D}" srcId="{56720E5B-B798-413C-913F-1A56B6005E02}" destId="{349D0759-B3F2-411A-ABAF-168F0A10D4FC}" srcOrd="0" destOrd="0" parTransId="{3E7BA61B-4B2A-4443-A049-3C42DC502B4C}" sibTransId="{880DD119-ECB0-4C3D-8776-515E73CFA89F}"/>
    <dgm:cxn modelId="{4964DFCA-0590-4883-83F2-C596C3E37B8B}" srcId="{349D0759-B3F2-411A-ABAF-168F0A10D4FC}" destId="{817E8B77-760F-404F-8093-B1576F730495}" srcOrd="1" destOrd="0" parTransId="{191FFDFC-A2AF-4B8C-A733-4B499352338B}" sibTransId="{97D17432-6F75-4AA7-9FE9-50C2799F0F1D}"/>
    <dgm:cxn modelId="{E5E5EACB-6A31-4A9A-91B6-C36C08FE01DE}" srcId="{349D0759-B3F2-411A-ABAF-168F0A10D4FC}" destId="{F68E9821-FEE3-4BF0-9D53-47E2182A6D05}" srcOrd="0" destOrd="0" parTransId="{782F7AFD-93D7-4F5D-B3E1-DE209F45B3E6}" sibTransId="{8204C07E-DF13-4F65-8ED3-E150B0B42E15}"/>
    <dgm:cxn modelId="{93679376-2AC0-43E5-9DA5-DECC08AB7009}" type="presParOf" srcId="{AE6A635A-4D7D-475E-9179-18A69477D234}" destId="{3FE39408-345A-4B72-A867-4A64FF334B2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3EAF6B-7990-44FA-87DE-5884D4F54EB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4502D-3DE9-45D1-9845-8501968DCFC6}">
      <dgm:prSet phldrT="[Text]" custT="1"/>
      <dgm:spPr/>
      <dgm:t>
        <a:bodyPr/>
        <a:lstStyle/>
        <a:p>
          <a:r>
            <a:rPr lang="en-US" sz="4000" dirty="0"/>
            <a:t>SELF ENHANCEMENT</a:t>
          </a:r>
        </a:p>
      </dgm:t>
    </dgm:pt>
    <dgm:pt modelId="{C4B10F81-C777-471B-BB6F-CE456A5E5ABE}" type="parTrans" cxnId="{AF607FE0-2BA2-4037-9326-C65916BDEA66}">
      <dgm:prSet/>
      <dgm:spPr/>
      <dgm:t>
        <a:bodyPr/>
        <a:lstStyle/>
        <a:p>
          <a:endParaRPr lang="en-US"/>
        </a:p>
      </dgm:t>
    </dgm:pt>
    <dgm:pt modelId="{C2BBFC09-4E18-47F2-B64D-715C65635918}" type="sibTrans" cxnId="{AF607FE0-2BA2-4037-9326-C65916BDEA66}">
      <dgm:prSet/>
      <dgm:spPr/>
      <dgm:t>
        <a:bodyPr/>
        <a:lstStyle/>
        <a:p>
          <a:endParaRPr lang="en-US"/>
        </a:p>
      </dgm:t>
    </dgm:pt>
    <dgm:pt modelId="{0EE68A85-8798-46B1-BB51-84EF5FD74BF7}">
      <dgm:prSet phldrT="[Text]" custT="1"/>
      <dgm:spPr/>
      <dgm:t>
        <a:bodyPr/>
        <a:lstStyle/>
        <a:p>
          <a:r>
            <a:rPr lang="en-US" sz="2800" dirty="0"/>
            <a:t>Usaha </a:t>
          </a:r>
          <a:r>
            <a:rPr lang="en-US" sz="2800" dirty="0" err="1"/>
            <a:t>meningkatkan</a:t>
          </a:r>
          <a:r>
            <a:rPr lang="en-US" sz="2800" dirty="0"/>
            <a:t> </a:t>
          </a:r>
          <a:r>
            <a:rPr lang="en-US" sz="2800" dirty="0" err="1"/>
            <a:t>daya</a:t>
          </a:r>
          <a:r>
            <a:rPr lang="en-US" sz="2800" dirty="0"/>
            <a:t> </a:t>
          </a:r>
          <a:r>
            <a:rPr lang="en-US" sz="2800" dirty="0" err="1"/>
            <a:t>tarik</a:t>
          </a:r>
          <a:r>
            <a:rPr lang="en-US" sz="2800" dirty="0"/>
            <a:t> </a:t>
          </a:r>
          <a:r>
            <a:rPr lang="en-US" sz="2800" dirty="0" err="1"/>
            <a:t>dengan</a:t>
          </a:r>
          <a:r>
            <a:rPr lang="en-US" sz="2800" dirty="0"/>
            <a:t> </a:t>
          </a:r>
          <a:r>
            <a:rPr lang="en-US" sz="2800" dirty="0" err="1"/>
            <a:t>menampilkan</a:t>
          </a:r>
          <a:r>
            <a:rPr lang="en-US" sz="2800" dirty="0"/>
            <a:t> </a:t>
          </a:r>
          <a:r>
            <a:rPr lang="en-US" sz="2800" dirty="0" err="1"/>
            <a:t>diri</a:t>
          </a:r>
          <a:r>
            <a:rPr lang="en-US" sz="2800" dirty="0"/>
            <a:t> </a:t>
          </a:r>
          <a:r>
            <a:rPr lang="en-US" sz="2800" dirty="0" err="1"/>
            <a:t>sebaik</a:t>
          </a:r>
          <a:r>
            <a:rPr lang="en-US" sz="2800" dirty="0"/>
            <a:t> </a:t>
          </a:r>
          <a:r>
            <a:rPr lang="en-US" sz="2800" dirty="0" err="1"/>
            <a:t>mungkin</a:t>
          </a:r>
          <a:endParaRPr lang="en-US" sz="2800" dirty="0"/>
        </a:p>
      </dgm:t>
    </dgm:pt>
    <dgm:pt modelId="{285866F7-B9B3-43AF-B57B-3032333AE08F}" type="parTrans" cxnId="{C58305E4-ED43-4696-8012-C03C06300259}">
      <dgm:prSet/>
      <dgm:spPr/>
      <dgm:t>
        <a:bodyPr/>
        <a:lstStyle/>
        <a:p>
          <a:endParaRPr lang="en-US"/>
        </a:p>
      </dgm:t>
    </dgm:pt>
    <dgm:pt modelId="{6A476808-878C-485D-A7F0-CBC1A6157678}" type="sibTrans" cxnId="{C58305E4-ED43-4696-8012-C03C06300259}">
      <dgm:prSet/>
      <dgm:spPr/>
      <dgm:t>
        <a:bodyPr/>
        <a:lstStyle/>
        <a:p>
          <a:endParaRPr lang="en-US"/>
        </a:p>
      </dgm:t>
    </dgm:pt>
    <dgm:pt modelId="{0FB55F03-2B2D-4929-A4C6-324078AB5779}">
      <dgm:prSet phldrT="[Text]"/>
      <dgm:spPr/>
      <dgm:t>
        <a:bodyPr/>
        <a:lstStyle/>
        <a:p>
          <a:r>
            <a:rPr lang="en-US" dirty="0"/>
            <a:t>OTHER ENHANCEMENT</a:t>
          </a:r>
        </a:p>
      </dgm:t>
    </dgm:pt>
    <dgm:pt modelId="{F5CBE71B-0BD9-4C7D-BD50-9CB86A1B6E7C}" type="parTrans" cxnId="{3DCBBC1C-3D9E-4221-8A35-E6F77765FB3C}">
      <dgm:prSet/>
      <dgm:spPr/>
      <dgm:t>
        <a:bodyPr/>
        <a:lstStyle/>
        <a:p>
          <a:endParaRPr lang="en-US"/>
        </a:p>
      </dgm:t>
    </dgm:pt>
    <dgm:pt modelId="{7E7951F4-29EA-4E0B-B4AC-D1B5BBADF6D9}" type="sibTrans" cxnId="{3DCBBC1C-3D9E-4221-8A35-E6F77765FB3C}">
      <dgm:prSet/>
      <dgm:spPr/>
      <dgm:t>
        <a:bodyPr/>
        <a:lstStyle/>
        <a:p>
          <a:endParaRPr lang="en-US"/>
        </a:p>
      </dgm:t>
    </dgm:pt>
    <dgm:pt modelId="{ED4AF7DD-19A2-4353-9458-539832192401}">
      <dgm:prSet phldrT="[Text]" custT="1"/>
      <dgm:spPr/>
      <dgm:t>
        <a:bodyPr/>
        <a:lstStyle/>
        <a:p>
          <a:r>
            <a:rPr lang="fi-FI" sz="2800" dirty="0"/>
            <a:t>Usaha membuat orang lain merasa senang, seperti memberikan pujian, mendengar, memahami, menghargai orang lain</a:t>
          </a:r>
          <a:endParaRPr lang="en-US" sz="2800" dirty="0"/>
        </a:p>
      </dgm:t>
    </dgm:pt>
    <dgm:pt modelId="{110B9EFF-1B27-46FF-A38A-487E1D2F0113}" type="parTrans" cxnId="{DC5B33DB-C104-4710-9F2B-C58D067F8EE3}">
      <dgm:prSet/>
      <dgm:spPr/>
      <dgm:t>
        <a:bodyPr/>
        <a:lstStyle/>
        <a:p>
          <a:endParaRPr lang="en-US"/>
        </a:p>
      </dgm:t>
    </dgm:pt>
    <dgm:pt modelId="{1C4DFDC4-0A0A-4C9F-B8A1-871153526432}" type="sibTrans" cxnId="{DC5B33DB-C104-4710-9F2B-C58D067F8EE3}">
      <dgm:prSet/>
      <dgm:spPr/>
      <dgm:t>
        <a:bodyPr/>
        <a:lstStyle/>
        <a:p>
          <a:endParaRPr lang="en-US"/>
        </a:p>
      </dgm:t>
    </dgm:pt>
    <dgm:pt modelId="{82901B50-2269-474A-9164-11A256B9BCF6}" type="pres">
      <dgm:prSet presAssocID="{A73EAF6B-7990-44FA-87DE-5884D4F54EBC}" presName="Name0" presStyleCnt="0">
        <dgm:presLayoutVars>
          <dgm:dir/>
          <dgm:animLvl val="lvl"/>
          <dgm:resizeHandles/>
        </dgm:presLayoutVars>
      </dgm:prSet>
      <dgm:spPr/>
    </dgm:pt>
    <dgm:pt modelId="{063C8AD5-1747-46F0-8015-8C01765A9CE4}" type="pres">
      <dgm:prSet presAssocID="{BF44502D-3DE9-45D1-9845-8501968DCFC6}" presName="linNode" presStyleCnt="0"/>
      <dgm:spPr/>
    </dgm:pt>
    <dgm:pt modelId="{BF684FDF-29E4-4A99-B58C-FFAFCAF0956B}" type="pres">
      <dgm:prSet presAssocID="{BF44502D-3DE9-45D1-9845-8501968DCFC6}" presName="parentShp" presStyleLbl="node1" presStyleIdx="0" presStyleCnt="2">
        <dgm:presLayoutVars>
          <dgm:bulletEnabled val="1"/>
        </dgm:presLayoutVars>
      </dgm:prSet>
      <dgm:spPr/>
    </dgm:pt>
    <dgm:pt modelId="{1066DCBE-DBFC-4BD5-AF1E-CE907BDE2CF0}" type="pres">
      <dgm:prSet presAssocID="{BF44502D-3DE9-45D1-9845-8501968DCFC6}" presName="childShp" presStyleLbl="bgAccFollowNode1" presStyleIdx="0" presStyleCnt="2">
        <dgm:presLayoutVars>
          <dgm:bulletEnabled val="1"/>
        </dgm:presLayoutVars>
      </dgm:prSet>
      <dgm:spPr/>
    </dgm:pt>
    <dgm:pt modelId="{A5B90946-5296-46A2-BC47-78594A84CEAF}" type="pres">
      <dgm:prSet presAssocID="{C2BBFC09-4E18-47F2-B64D-715C65635918}" presName="spacing" presStyleCnt="0"/>
      <dgm:spPr/>
    </dgm:pt>
    <dgm:pt modelId="{AD8324C4-61B7-4BFF-9827-35FA1734E4D1}" type="pres">
      <dgm:prSet presAssocID="{0FB55F03-2B2D-4929-A4C6-324078AB5779}" presName="linNode" presStyleCnt="0"/>
      <dgm:spPr/>
    </dgm:pt>
    <dgm:pt modelId="{05BE7A46-C2D8-4002-91B8-A163C048246E}" type="pres">
      <dgm:prSet presAssocID="{0FB55F03-2B2D-4929-A4C6-324078AB5779}" presName="parentShp" presStyleLbl="node1" presStyleIdx="1" presStyleCnt="2">
        <dgm:presLayoutVars>
          <dgm:bulletEnabled val="1"/>
        </dgm:presLayoutVars>
      </dgm:prSet>
      <dgm:spPr/>
    </dgm:pt>
    <dgm:pt modelId="{64EECC1F-8A7E-42E5-84BB-02DCB00F8C74}" type="pres">
      <dgm:prSet presAssocID="{0FB55F03-2B2D-4929-A4C6-324078AB5779}" presName="childShp" presStyleLbl="bgAccFollowNode1" presStyleIdx="1" presStyleCnt="2" custScaleX="101319" custScaleY="94594">
        <dgm:presLayoutVars>
          <dgm:bulletEnabled val="1"/>
        </dgm:presLayoutVars>
      </dgm:prSet>
      <dgm:spPr/>
    </dgm:pt>
  </dgm:ptLst>
  <dgm:cxnLst>
    <dgm:cxn modelId="{3DCBBC1C-3D9E-4221-8A35-E6F77765FB3C}" srcId="{A73EAF6B-7990-44FA-87DE-5884D4F54EBC}" destId="{0FB55F03-2B2D-4929-A4C6-324078AB5779}" srcOrd="1" destOrd="0" parTransId="{F5CBE71B-0BD9-4C7D-BD50-9CB86A1B6E7C}" sibTransId="{7E7951F4-29EA-4E0B-B4AC-D1B5BBADF6D9}"/>
    <dgm:cxn modelId="{540E5E95-C816-4C1E-8A5F-474587EDBC1E}" type="presOf" srcId="{A73EAF6B-7990-44FA-87DE-5884D4F54EBC}" destId="{82901B50-2269-474A-9164-11A256B9BCF6}" srcOrd="0" destOrd="0" presId="urn:microsoft.com/office/officeart/2005/8/layout/vList6"/>
    <dgm:cxn modelId="{4E1040BE-9003-45CE-B63A-64623046CB83}" type="presOf" srcId="{0EE68A85-8798-46B1-BB51-84EF5FD74BF7}" destId="{1066DCBE-DBFC-4BD5-AF1E-CE907BDE2CF0}" srcOrd="0" destOrd="0" presId="urn:microsoft.com/office/officeart/2005/8/layout/vList6"/>
    <dgm:cxn modelId="{F8FA6EC6-837A-47BB-A6D4-7E26DB9859B4}" type="presOf" srcId="{0FB55F03-2B2D-4929-A4C6-324078AB5779}" destId="{05BE7A46-C2D8-4002-91B8-A163C048246E}" srcOrd="0" destOrd="0" presId="urn:microsoft.com/office/officeart/2005/8/layout/vList6"/>
    <dgm:cxn modelId="{DC5B33DB-C104-4710-9F2B-C58D067F8EE3}" srcId="{0FB55F03-2B2D-4929-A4C6-324078AB5779}" destId="{ED4AF7DD-19A2-4353-9458-539832192401}" srcOrd="0" destOrd="0" parTransId="{110B9EFF-1B27-46FF-A38A-487E1D2F0113}" sibTransId="{1C4DFDC4-0A0A-4C9F-B8A1-871153526432}"/>
    <dgm:cxn modelId="{AF607FE0-2BA2-4037-9326-C65916BDEA66}" srcId="{A73EAF6B-7990-44FA-87DE-5884D4F54EBC}" destId="{BF44502D-3DE9-45D1-9845-8501968DCFC6}" srcOrd="0" destOrd="0" parTransId="{C4B10F81-C777-471B-BB6F-CE456A5E5ABE}" sibTransId="{C2BBFC09-4E18-47F2-B64D-715C65635918}"/>
    <dgm:cxn modelId="{C58305E4-ED43-4696-8012-C03C06300259}" srcId="{BF44502D-3DE9-45D1-9845-8501968DCFC6}" destId="{0EE68A85-8798-46B1-BB51-84EF5FD74BF7}" srcOrd="0" destOrd="0" parTransId="{285866F7-B9B3-43AF-B57B-3032333AE08F}" sibTransId="{6A476808-878C-485D-A7F0-CBC1A6157678}"/>
    <dgm:cxn modelId="{058C64EC-6B23-4A34-AF20-869B4691F4F5}" type="presOf" srcId="{BF44502D-3DE9-45D1-9845-8501968DCFC6}" destId="{BF684FDF-29E4-4A99-B58C-FFAFCAF0956B}" srcOrd="0" destOrd="0" presId="urn:microsoft.com/office/officeart/2005/8/layout/vList6"/>
    <dgm:cxn modelId="{1C4FAFEF-4DDD-4478-9FF4-10C8D616B021}" type="presOf" srcId="{ED4AF7DD-19A2-4353-9458-539832192401}" destId="{64EECC1F-8A7E-42E5-84BB-02DCB00F8C74}" srcOrd="0" destOrd="0" presId="urn:microsoft.com/office/officeart/2005/8/layout/vList6"/>
    <dgm:cxn modelId="{4F907214-83F9-4221-8CFF-4293035F3EE4}" type="presParOf" srcId="{82901B50-2269-474A-9164-11A256B9BCF6}" destId="{063C8AD5-1747-46F0-8015-8C01765A9CE4}" srcOrd="0" destOrd="0" presId="urn:microsoft.com/office/officeart/2005/8/layout/vList6"/>
    <dgm:cxn modelId="{631C0215-7736-4238-8F17-297BC87A94FD}" type="presParOf" srcId="{063C8AD5-1747-46F0-8015-8C01765A9CE4}" destId="{BF684FDF-29E4-4A99-B58C-FFAFCAF0956B}" srcOrd="0" destOrd="0" presId="urn:microsoft.com/office/officeart/2005/8/layout/vList6"/>
    <dgm:cxn modelId="{04EF59EF-74EA-4004-8D89-61A82120C1A6}" type="presParOf" srcId="{063C8AD5-1747-46F0-8015-8C01765A9CE4}" destId="{1066DCBE-DBFC-4BD5-AF1E-CE907BDE2CF0}" srcOrd="1" destOrd="0" presId="urn:microsoft.com/office/officeart/2005/8/layout/vList6"/>
    <dgm:cxn modelId="{874BD82A-9A3E-475D-BFF3-9A31D4911497}" type="presParOf" srcId="{82901B50-2269-474A-9164-11A256B9BCF6}" destId="{A5B90946-5296-46A2-BC47-78594A84CEAF}" srcOrd="1" destOrd="0" presId="urn:microsoft.com/office/officeart/2005/8/layout/vList6"/>
    <dgm:cxn modelId="{F3B8B9BF-C855-41D4-BA5B-47120B50CDF9}" type="presParOf" srcId="{82901B50-2269-474A-9164-11A256B9BCF6}" destId="{AD8324C4-61B7-4BFF-9827-35FA1734E4D1}" srcOrd="2" destOrd="0" presId="urn:microsoft.com/office/officeart/2005/8/layout/vList6"/>
    <dgm:cxn modelId="{D9F4DCE3-241E-4A57-845F-B8EC00975BBA}" type="presParOf" srcId="{AD8324C4-61B7-4BFF-9827-35FA1734E4D1}" destId="{05BE7A46-C2D8-4002-91B8-A163C048246E}" srcOrd="0" destOrd="0" presId="urn:microsoft.com/office/officeart/2005/8/layout/vList6"/>
    <dgm:cxn modelId="{F76DD932-E7CC-4BC2-A610-5DC66E60961D}" type="presParOf" srcId="{AD8324C4-61B7-4BFF-9827-35FA1734E4D1}" destId="{64EECC1F-8A7E-42E5-84BB-02DCB00F8C7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113E8C-62BA-47C5-A49B-8DBDB10F1C80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F0C03-11C5-451A-9A39-61692383ABFD}">
      <dgm:prSet phldrT="[Text]"/>
      <dgm:spPr/>
      <dgm:t>
        <a:bodyPr/>
        <a:lstStyle/>
        <a:p>
          <a:r>
            <a:rPr lang="en-US"/>
            <a:t>INFORMASI YANG DITERIMA</a:t>
          </a:r>
        </a:p>
      </dgm:t>
    </dgm:pt>
    <dgm:pt modelId="{8B26EEE4-AEF3-403E-B612-9D0F381E9938}" type="parTrans" cxnId="{6325DFB2-74C8-4ABC-9DB6-3955FFD1F833}">
      <dgm:prSet/>
      <dgm:spPr/>
      <dgm:t>
        <a:bodyPr/>
        <a:lstStyle/>
        <a:p>
          <a:endParaRPr lang="en-US"/>
        </a:p>
      </dgm:t>
    </dgm:pt>
    <dgm:pt modelId="{3ABDA84F-B169-4577-A621-0B73CD6FE3ED}" type="sibTrans" cxnId="{6325DFB2-74C8-4ABC-9DB6-3955FFD1F833}">
      <dgm:prSet/>
      <dgm:spPr/>
      <dgm:t>
        <a:bodyPr/>
        <a:lstStyle/>
        <a:p>
          <a:endParaRPr lang="en-US"/>
        </a:p>
      </dgm:t>
    </dgm:pt>
    <dgm:pt modelId="{6941C939-68BD-49E8-8126-1CD7A48CFC99}">
      <dgm:prSet phldrT="[Text]"/>
      <dgm:spPr/>
      <dgm:t>
        <a:bodyPr/>
        <a:lstStyle/>
        <a:p>
          <a:r>
            <a:rPr lang="en-US"/>
            <a:t>SISTEM NILAI YANG DIANUT</a:t>
          </a:r>
        </a:p>
      </dgm:t>
    </dgm:pt>
    <dgm:pt modelId="{323556BA-5ED8-4053-A76C-8E4BBA77FE95}" type="parTrans" cxnId="{4C6B5C8C-BED8-4F86-A50E-76A2ACE52755}">
      <dgm:prSet/>
      <dgm:spPr/>
      <dgm:t>
        <a:bodyPr/>
        <a:lstStyle/>
        <a:p>
          <a:endParaRPr lang="en-US"/>
        </a:p>
      </dgm:t>
    </dgm:pt>
    <dgm:pt modelId="{C4AAB086-EA15-41D1-A7F8-54E55F82814C}" type="sibTrans" cxnId="{4C6B5C8C-BED8-4F86-A50E-76A2ACE52755}">
      <dgm:prSet/>
      <dgm:spPr/>
      <dgm:t>
        <a:bodyPr/>
        <a:lstStyle/>
        <a:p>
          <a:endParaRPr lang="en-US"/>
        </a:p>
      </dgm:t>
    </dgm:pt>
    <dgm:pt modelId="{41AB93B4-03FF-4257-AFC3-57C2CA02185B}">
      <dgm:prSet phldrT="[Text]"/>
      <dgm:spPr/>
      <dgm:t>
        <a:bodyPr/>
        <a:lstStyle/>
        <a:p>
          <a:r>
            <a:rPr lang="en-US"/>
            <a:t>PENGALAMAN MASA LALU</a:t>
          </a:r>
          <a:endParaRPr lang="en-US" dirty="0"/>
        </a:p>
      </dgm:t>
    </dgm:pt>
    <dgm:pt modelId="{F33B9DCB-B9C4-48CA-9420-68F86C7C6203}" type="parTrans" cxnId="{01F859D7-F91D-479B-AD0F-160704C9DD04}">
      <dgm:prSet/>
      <dgm:spPr/>
      <dgm:t>
        <a:bodyPr/>
        <a:lstStyle/>
        <a:p>
          <a:endParaRPr lang="en-US"/>
        </a:p>
      </dgm:t>
    </dgm:pt>
    <dgm:pt modelId="{F04E9538-5178-48F6-B2DA-C742FA667A9B}" type="sibTrans" cxnId="{01F859D7-F91D-479B-AD0F-160704C9DD04}">
      <dgm:prSet/>
      <dgm:spPr/>
      <dgm:t>
        <a:bodyPr/>
        <a:lstStyle/>
        <a:p>
          <a:endParaRPr lang="en-US"/>
        </a:p>
      </dgm:t>
    </dgm:pt>
    <dgm:pt modelId="{63674B78-7E48-4900-A145-242406A8D387}">
      <dgm:prSet phldrT="[Text]"/>
      <dgm:spPr/>
      <dgm:t>
        <a:bodyPr/>
        <a:lstStyle/>
        <a:p>
          <a:r>
            <a:rPr lang="en-US"/>
            <a:t>KEPRIBADIAN</a:t>
          </a:r>
          <a:endParaRPr lang="en-US" dirty="0"/>
        </a:p>
      </dgm:t>
    </dgm:pt>
    <dgm:pt modelId="{3ECA6EA7-692C-40B3-824B-74ABE9846133}" type="parTrans" cxnId="{4F39A1F7-B7A4-45B7-9E27-0847B5C63F61}">
      <dgm:prSet/>
      <dgm:spPr/>
      <dgm:t>
        <a:bodyPr/>
        <a:lstStyle/>
        <a:p>
          <a:endParaRPr lang="en-US"/>
        </a:p>
      </dgm:t>
    </dgm:pt>
    <dgm:pt modelId="{6EB2C39B-DF4F-4C7F-A4FA-DD33D5362F62}" type="sibTrans" cxnId="{4F39A1F7-B7A4-45B7-9E27-0847B5C63F61}">
      <dgm:prSet/>
      <dgm:spPr/>
      <dgm:t>
        <a:bodyPr/>
        <a:lstStyle/>
        <a:p>
          <a:endParaRPr lang="en-US"/>
        </a:p>
      </dgm:t>
    </dgm:pt>
    <dgm:pt modelId="{945F7F94-C82E-4FFA-926A-7CF6E350D5C7}">
      <dgm:prSet phldrT="[Text]"/>
      <dgm:spPr/>
      <dgm:t>
        <a:bodyPr/>
        <a:lstStyle/>
        <a:p>
          <a:r>
            <a:rPr lang="en-US"/>
            <a:t>MINAT ATAU MOTIVASI</a:t>
          </a:r>
          <a:endParaRPr lang="en-US" dirty="0"/>
        </a:p>
      </dgm:t>
    </dgm:pt>
    <dgm:pt modelId="{9CB5A41F-AB3E-41BB-A2D7-C5272D914B61}" type="parTrans" cxnId="{20E4EEAE-9569-413E-BDF9-2ED138B259FB}">
      <dgm:prSet/>
      <dgm:spPr/>
      <dgm:t>
        <a:bodyPr/>
        <a:lstStyle/>
        <a:p>
          <a:endParaRPr lang="en-US"/>
        </a:p>
      </dgm:t>
    </dgm:pt>
    <dgm:pt modelId="{FDC4E539-4BC5-45F1-86F1-B56F8906323D}" type="sibTrans" cxnId="{20E4EEAE-9569-413E-BDF9-2ED138B259FB}">
      <dgm:prSet/>
      <dgm:spPr/>
      <dgm:t>
        <a:bodyPr/>
        <a:lstStyle/>
        <a:p>
          <a:endParaRPr lang="en-US"/>
        </a:p>
      </dgm:t>
    </dgm:pt>
    <dgm:pt modelId="{F2442E71-9D3B-40A8-BBF1-07B499A96434}">
      <dgm:prSet phldrT="[Text]"/>
      <dgm:spPr/>
      <dgm:t>
        <a:bodyPr/>
        <a:lstStyle/>
        <a:p>
          <a:r>
            <a:rPr lang="en-US" dirty="0"/>
            <a:t>HARAPAN</a:t>
          </a:r>
        </a:p>
      </dgm:t>
    </dgm:pt>
    <dgm:pt modelId="{858B2EC3-9D9D-4C32-BA7A-AFA08A46BBB9}" type="parTrans" cxnId="{061A6FAB-121A-4D5D-898B-200662FAE493}">
      <dgm:prSet/>
      <dgm:spPr/>
      <dgm:t>
        <a:bodyPr/>
        <a:lstStyle/>
        <a:p>
          <a:endParaRPr lang="en-US"/>
        </a:p>
      </dgm:t>
    </dgm:pt>
    <dgm:pt modelId="{4427F56D-F2AE-492F-B6B4-88B2661A3A87}" type="sibTrans" cxnId="{061A6FAB-121A-4D5D-898B-200662FAE493}">
      <dgm:prSet/>
      <dgm:spPr/>
      <dgm:t>
        <a:bodyPr/>
        <a:lstStyle/>
        <a:p>
          <a:endParaRPr lang="en-US"/>
        </a:p>
      </dgm:t>
    </dgm:pt>
    <dgm:pt modelId="{54967126-35F8-4192-9786-69F42B238462}">
      <dgm:prSet phldrT="[Text]"/>
      <dgm:spPr/>
      <dgm:t>
        <a:bodyPr/>
        <a:lstStyle/>
        <a:p>
          <a:r>
            <a:rPr lang="en-US" dirty="0"/>
            <a:t>PENDIDIKAN</a:t>
          </a:r>
        </a:p>
      </dgm:t>
    </dgm:pt>
    <dgm:pt modelId="{17B4333E-0F5D-4C00-9A05-BDE85161DB01}" type="parTrans" cxnId="{293D320E-DD13-4281-8632-54C1A9AC8BD6}">
      <dgm:prSet/>
      <dgm:spPr/>
      <dgm:t>
        <a:bodyPr/>
        <a:lstStyle/>
        <a:p>
          <a:endParaRPr lang="en-US"/>
        </a:p>
      </dgm:t>
    </dgm:pt>
    <dgm:pt modelId="{53E10B70-5D41-445C-92B0-FA189B786FFA}" type="sibTrans" cxnId="{293D320E-DD13-4281-8632-54C1A9AC8BD6}">
      <dgm:prSet/>
      <dgm:spPr/>
      <dgm:t>
        <a:bodyPr/>
        <a:lstStyle/>
        <a:p>
          <a:endParaRPr lang="en-US"/>
        </a:p>
      </dgm:t>
    </dgm:pt>
    <dgm:pt modelId="{F112D724-E895-4CBF-A45E-573A1D1683DC}">
      <dgm:prSet phldrT="[Text]"/>
      <dgm:spPr/>
    </dgm:pt>
    <dgm:pt modelId="{AD2223E6-0764-4975-8B72-089058A956C2}" type="parTrans" cxnId="{56834352-5C23-4C1F-9D79-03EF6B115E52}">
      <dgm:prSet/>
      <dgm:spPr/>
      <dgm:t>
        <a:bodyPr/>
        <a:lstStyle/>
        <a:p>
          <a:endParaRPr lang="en-US"/>
        </a:p>
      </dgm:t>
    </dgm:pt>
    <dgm:pt modelId="{C69BF95D-6095-4F67-8AD3-169B4DC24046}" type="sibTrans" cxnId="{56834352-5C23-4C1F-9D79-03EF6B115E52}">
      <dgm:prSet/>
      <dgm:spPr/>
      <dgm:t>
        <a:bodyPr/>
        <a:lstStyle/>
        <a:p>
          <a:endParaRPr lang="en-US"/>
        </a:p>
      </dgm:t>
    </dgm:pt>
    <dgm:pt modelId="{35A25BF0-81C4-4E58-9BD0-D85D5825E07E}" type="pres">
      <dgm:prSet presAssocID="{60113E8C-62BA-47C5-A49B-8DBDB10F1C80}" presName="Name0" presStyleCnt="0">
        <dgm:presLayoutVars>
          <dgm:chMax val="7"/>
          <dgm:chPref val="7"/>
          <dgm:dir/>
        </dgm:presLayoutVars>
      </dgm:prSet>
      <dgm:spPr/>
    </dgm:pt>
    <dgm:pt modelId="{22B89453-6B6C-4428-8727-6AD54C50A086}" type="pres">
      <dgm:prSet presAssocID="{60113E8C-62BA-47C5-A49B-8DBDB10F1C80}" presName="Name1" presStyleCnt="0"/>
      <dgm:spPr/>
    </dgm:pt>
    <dgm:pt modelId="{40B15ADE-338E-4D8C-9C79-060EC5948EAA}" type="pres">
      <dgm:prSet presAssocID="{60113E8C-62BA-47C5-A49B-8DBDB10F1C80}" presName="cycle" presStyleCnt="0"/>
      <dgm:spPr/>
    </dgm:pt>
    <dgm:pt modelId="{6DA5B165-3C7B-4CA6-BAE7-32343E5EC2DF}" type="pres">
      <dgm:prSet presAssocID="{60113E8C-62BA-47C5-A49B-8DBDB10F1C80}" presName="srcNode" presStyleLbl="node1" presStyleIdx="0" presStyleCnt="7"/>
      <dgm:spPr/>
    </dgm:pt>
    <dgm:pt modelId="{1CE909B1-1D34-4FBF-B8C8-6699A8A7F65A}" type="pres">
      <dgm:prSet presAssocID="{60113E8C-62BA-47C5-A49B-8DBDB10F1C80}" presName="conn" presStyleLbl="parChTrans1D2" presStyleIdx="0" presStyleCnt="1"/>
      <dgm:spPr/>
    </dgm:pt>
    <dgm:pt modelId="{6DCB5BC7-9FBC-46AD-BE5A-66571E549BB5}" type="pres">
      <dgm:prSet presAssocID="{60113E8C-62BA-47C5-A49B-8DBDB10F1C80}" presName="extraNode" presStyleLbl="node1" presStyleIdx="0" presStyleCnt="7"/>
      <dgm:spPr/>
    </dgm:pt>
    <dgm:pt modelId="{AAE57229-808B-409C-906A-2E5D0ECC9DDE}" type="pres">
      <dgm:prSet presAssocID="{60113E8C-62BA-47C5-A49B-8DBDB10F1C80}" presName="dstNode" presStyleLbl="node1" presStyleIdx="0" presStyleCnt="7"/>
      <dgm:spPr/>
    </dgm:pt>
    <dgm:pt modelId="{32BFA08F-8DF1-43D5-9F1F-9FBC31854DB6}" type="pres">
      <dgm:prSet presAssocID="{41AB93B4-03FF-4257-AFC3-57C2CA02185B}" presName="text_1" presStyleLbl="node1" presStyleIdx="0" presStyleCnt="7">
        <dgm:presLayoutVars>
          <dgm:bulletEnabled val="1"/>
        </dgm:presLayoutVars>
      </dgm:prSet>
      <dgm:spPr/>
    </dgm:pt>
    <dgm:pt modelId="{E3DCDC69-DC11-4D02-8F10-DDAEB73FB555}" type="pres">
      <dgm:prSet presAssocID="{41AB93B4-03FF-4257-AFC3-57C2CA02185B}" presName="accent_1" presStyleCnt="0"/>
      <dgm:spPr/>
    </dgm:pt>
    <dgm:pt modelId="{2385DE1F-1160-48AB-8B2B-0F1C256DCAA2}" type="pres">
      <dgm:prSet presAssocID="{41AB93B4-03FF-4257-AFC3-57C2CA02185B}" presName="accentRepeatNode" presStyleLbl="solidFgAcc1" presStyleIdx="0" presStyleCnt="7"/>
      <dgm:spPr/>
    </dgm:pt>
    <dgm:pt modelId="{F2023463-A9FA-4175-B8BE-5463CC8FFCDF}" type="pres">
      <dgm:prSet presAssocID="{A46F0C03-11C5-451A-9A39-61692383ABFD}" presName="text_2" presStyleLbl="node1" presStyleIdx="1" presStyleCnt="7">
        <dgm:presLayoutVars>
          <dgm:bulletEnabled val="1"/>
        </dgm:presLayoutVars>
      </dgm:prSet>
      <dgm:spPr/>
    </dgm:pt>
    <dgm:pt modelId="{CF6762E8-8976-4292-AD6F-539CC61CA9A1}" type="pres">
      <dgm:prSet presAssocID="{A46F0C03-11C5-451A-9A39-61692383ABFD}" presName="accent_2" presStyleCnt="0"/>
      <dgm:spPr/>
    </dgm:pt>
    <dgm:pt modelId="{ED9E0929-95C1-43EF-8209-5282C5D21990}" type="pres">
      <dgm:prSet presAssocID="{A46F0C03-11C5-451A-9A39-61692383ABFD}" presName="accentRepeatNode" presStyleLbl="solidFgAcc1" presStyleIdx="1" presStyleCnt="7"/>
      <dgm:spPr/>
    </dgm:pt>
    <dgm:pt modelId="{967ADCEF-2A92-4D5E-A4C5-BA70A1B85E75}" type="pres">
      <dgm:prSet presAssocID="{6941C939-68BD-49E8-8126-1CD7A48CFC99}" presName="text_3" presStyleLbl="node1" presStyleIdx="2" presStyleCnt="7">
        <dgm:presLayoutVars>
          <dgm:bulletEnabled val="1"/>
        </dgm:presLayoutVars>
      </dgm:prSet>
      <dgm:spPr/>
    </dgm:pt>
    <dgm:pt modelId="{FFBD6BEF-8C95-428F-97DC-ED1DE9F53A1E}" type="pres">
      <dgm:prSet presAssocID="{6941C939-68BD-49E8-8126-1CD7A48CFC99}" presName="accent_3" presStyleCnt="0"/>
      <dgm:spPr/>
    </dgm:pt>
    <dgm:pt modelId="{B9278CFC-2210-4C2D-8473-803628A97C41}" type="pres">
      <dgm:prSet presAssocID="{6941C939-68BD-49E8-8126-1CD7A48CFC99}" presName="accentRepeatNode" presStyleLbl="solidFgAcc1" presStyleIdx="2" presStyleCnt="7"/>
      <dgm:spPr/>
    </dgm:pt>
    <dgm:pt modelId="{B1A6A13A-8E25-46F2-A54D-048FC652ADF6}" type="pres">
      <dgm:prSet presAssocID="{63674B78-7E48-4900-A145-242406A8D387}" presName="text_4" presStyleLbl="node1" presStyleIdx="3" presStyleCnt="7">
        <dgm:presLayoutVars>
          <dgm:bulletEnabled val="1"/>
        </dgm:presLayoutVars>
      </dgm:prSet>
      <dgm:spPr/>
    </dgm:pt>
    <dgm:pt modelId="{20851303-AE32-4C5E-8B84-BDFD487C74F4}" type="pres">
      <dgm:prSet presAssocID="{63674B78-7E48-4900-A145-242406A8D387}" presName="accent_4" presStyleCnt="0"/>
      <dgm:spPr/>
    </dgm:pt>
    <dgm:pt modelId="{BD8DA348-A33E-4904-987B-CA5E64C1188A}" type="pres">
      <dgm:prSet presAssocID="{63674B78-7E48-4900-A145-242406A8D387}" presName="accentRepeatNode" presStyleLbl="solidFgAcc1" presStyleIdx="3" presStyleCnt="7"/>
      <dgm:spPr/>
    </dgm:pt>
    <dgm:pt modelId="{A29317C6-0A99-4BBE-96A7-039AC3BAA451}" type="pres">
      <dgm:prSet presAssocID="{945F7F94-C82E-4FFA-926A-7CF6E350D5C7}" presName="text_5" presStyleLbl="node1" presStyleIdx="4" presStyleCnt="7">
        <dgm:presLayoutVars>
          <dgm:bulletEnabled val="1"/>
        </dgm:presLayoutVars>
      </dgm:prSet>
      <dgm:spPr/>
    </dgm:pt>
    <dgm:pt modelId="{55A127CA-1C1E-4523-A6B9-59971A215255}" type="pres">
      <dgm:prSet presAssocID="{945F7F94-C82E-4FFA-926A-7CF6E350D5C7}" presName="accent_5" presStyleCnt="0"/>
      <dgm:spPr/>
    </dgm:pt>
    <dgm:pt modelId="{3A84A478-8070-46F5-84D7-445C39D9969A}" type="pres">
      <dgm:prSet presAssocID="{945F7F94-C82E-4FFA-926A-7CF6E350D5C7}" presName="accentRepeatNode" presStyleLbl="solidFgAcc1" presStyleIdx="4" presStyleCnt="7"/>
      <dgm:spPr/>
    </dgm:pt>
    <dgm:pt modelId="{F80552A5-1809-43F7-8EA2-132987BB160E}" type="pres">
      <dgm:prSet presAssocID="{F2442E71-9D3B-40A8-BBF1-07B499A96434}" presName="text_6" presStyleLbl="node1" presStyleIdx="5" presStyleCnt="7">
        <dgm:presLayoutVars>
          <dgm:bulletEnabled val="1"/>
        </dgm:presLayoutVars>
      </dgm:prSet>
      <dgm:spPr/>
    </dgm:pt>
    <dgm:pt modelId="{D9B95B3A-E498-4BCB-BB11-C808C0B319F5}" type="pres">
      <dgm:prSet presAssocID="{F2442E71-9D3B-40A8-BBF1-07B499A96434}" presName="accent_6" presStyleCnt="0"/>
      <dgm:spPr/>
    </dgm:pt>
    <dgm:pt modelId="{5F4D65F9-401E-4627-A8D5-A4F8AEF59FDA}" type="pres">
      <dgm:prSet presAssocID="{F2442E71-9D3B-40A8-BBF1-07B499A96434}" presName="accentRepeatNode" presStyleLbl="solidFgAcc1" presStyleIdx="5" presStyleCnt="7"/>
      <dgm:spPr/>
    </dgm:pt>
    <dgm:pt modelId="{6806C8A1-D78E-42B7-A96D-61782CCDABB5}" type="pres">
      <dgm:prSet presAssocID="{54967126-35F8-4192-9786-69F42B238462}" presName="text_7" presStyleLbl="node1" presStyleIdx="6" presStyleCnt="7">
        <dgm:presLayoutVars>
          <dgm:bulletEnabled val="1"/>
        </dgm:presLayoutVars>
      </dgm:prSet>
      <dgm:spPr/>
    </dgm:pt>
    <dgm:pt modelId="{298809CF-FC5E-40D7-8D8B-07AEB026907D}" type="pres">
      <dgm:prSet presAssocID="{54967126-35F8-4192-9786-69F42B238462}" presName="accent_7" presStyleCnt="0"/>
      <dgm:spPr/>
    </dgm:pt>
    <dgm:pt modelId="{06CC7B5C-150B-4AA0-85FF-A115FB690408}" type="pres">
      <dgm:prSet presAssocID="{54967126-35F8-4192-9786-69F42B238462}" presName="accentRepeatNode" presStyleLbl="solidFgAcc1" presStyleIdx="6" presStyleCnt="7"/>
      <dgm:spPr/>
    </dgm:pt>
  </dgm:ptLst>
  <dgm:cxnLst>
    <dgm:cxn modelId="{293D320E-DD13-4281-8632-54C1A9AC8BD6}" srcId="{60113E8C-62BA-47C5-A49B-8DBDB10F1C80}" destId="{54967126-35F8-4192-9786-69F42B238462}" srcOrd="6" destOrd="0" parTransId="{17B4333E-0F5D-4C00-9A05-BDE85161DB01}" sibTransId="{53E10B70-5D41-445C-92B0-FA189B786FFA}"/>
    <dgm:cxn modelId="{3AEA2568-79DA-478B-A2BE-7F87D53D0610}" type="presOf" srcId="{A46F0C03-11C5-451A-9A39-61692383ABFD}" destId="{F2023463-A9FA-4175-B8BE-5463CC8FFCDF}" srcOrd="0" destOrd="0" presId="urn:microsoft.com/office/officeart/2008/layout/VerticalCurvedList"/>
    <dgm:cxn modelId="{56834352-5C23-4C1F-9D79-03EF6B115E52}" srcId="{60113E8C-62BA-47C5-A49B-8DBDB10F1C80}" destId="{F112D724-E895-4CBF-A45E-573A1D1683DC}" srcOrd="7" destOrd="0" parTransId="{AD2223E6-0764-4975-8B72-089058A956C2}" sibTransId="{C69BF95D-6095-4F67-8AD3-169B4DC24046}"/>
    <dgm:cxn modelId="{DA2FBB86-7341-4FDA-A4C0-117C3885ECAD}" type="presOf" srcId="{F2442E71-9D3B-40A8-BBF1-07B499A96434}" destId="{F80552A5-1809-43F7-8EA2-132987BB160E}" srcOrd="0" destOrd="0" presId="urn:microsoft.com/office/officeart/2008/layout/VerticalCurvedList"/>
    <dgm:cxn modelId="{4C6B5C8C-BED8-4F86-A50E-76A2ACE52755}" srcId="{60113E8C-62BA-47C5-A49B-8DBDB10F1C80}" destId="{6941C939-68BD-49E8-8126-1CD7A48CFC99}" srcOrd="2" destOrd="0" parTransId="{323556BA-5ED8-4053-A76C-8E4BBA77FE95}" sibTransId="{C4AAB086-EA15-41D1-A7F8-54E55F82814C}"/>
    <dgm:cxn modelId="{3CDCBF93-97AE-4900-B860-736AC19CDDF6}" type="presOf" srcId="{60113E8C-62BA-47C5-A49B-8DBDB10F1C80}" destId="{35A25BF0-81C4-4E58-9BD0-D85D5825E07E}" srcOrd="0" destOrd="0" presId="urn:microsoft.com/office/officeart/2008/layout/VerticalCurvedList"/>
    <dgm:cxn modelId="{4DD1BC9C-D2AB-47F4-AEA0-4BA3B1C291DA}" type="presOf" srcId="{F04E9538-5178-48F6-B2DA-C742FA667A9B}" destId="{1CE909B1-1D34-4FBF-B8C8-6699A8A7F65A}" srcOrd="0" destOrd="0" presId="urn:microsoft.com/office/officeart/2008/layout/VerticalCurvedList"/>
    <dgm:cxn modelId="{061A6FAB-121A-4D5D-898B-200662FAE493}" srcId="{60113E8C-62BA-47C5-A49B-8DBDB10F1C80}" destId="{F2442E71-9D3B-40A8-BBF1-07B499A96434}" srcOrd="5" destOrd="0" parTransId="{858B2EC3-9D9D-4C32-BA7A-AFA08A46BBB9}" sibTransId="{4427F56D-F2AE-492F-B6B4-88B2661A3A87}"/>
    <dgm:cxn modelId="{20E4EEAE-9569-413E-BDF9-2ED138B259FB}" srcId="{60113E8C-62BA-47C5-A49B-8DBDB10F1C80}" destId="{945F7F94-C82E-4FFA-926A-7CF6E350D5C7}" srcOrd="4" destOrd="0" parTransId="{9CB5A41F-AB3E-41BB-A2D7-C5272D914B61}" sibTransId="{FDC4E539-4BC5-45F1-86F1-B56F8906323D}"/>
    <dgm:cxn modelId="{BABFDBB1-B0EB-43ED-A132-3FFB4474256A}" type="presOf" srcId="{54967126-35F8-4192-9786-69F42B238462}" destId="{6806C8A1-D78E-42B7-A96D-61782CCDABB5}" srcOrd="0" destOrd="0" presId="urn:microsoft.com/office/officeart/2008/layout/VerticalCurvedList"/>
    <dgm:cxn modelId="{6325DFB2-74C8-4ABC-9DB6-3955FFD1F833}" srcId="{60113E8C-62BA-47C5-A49B-8DBDB10F1C80}" destId="{A46F0C03-11C5-451A-9A39-61692383ABFD}" srcOrd="1" destOrd="0" parTransId="{8B26EEE4-AEF3-403E-B612-9D0F381E9938}" sibTransId="{3ABDA84F-B169-4577-A621-0B73CD6FE3ED}"/>
    <dgm:cxn modelId="{D0B49CC4-5DA8-4840-BDB2-9E20DE831D81}" type="presOf" srcId="{41AB93B4-03FF-4257-AFC3-57C2CA02185B}" destId="{32BFA08F-8DF1-43D5-9F1F-9FBC31854DB6}" srcOrd="0" destOrd="0" presId="urn:microsoft.com/office/officeart/2008/layout/VerticalCurvedList"/>
    <dgm:cxn modelId="{76E3E0C8-289D-40BF-A762-8E4EC081B642}" type="presOf" srcId="{945F7F94-C82E-4FFA-926A-7CF6E350D5C7}" destId="{A29317C6-0A99-4BBE-96A7-039AC3BAA451}" srcOrd="0" destOrd="0" presId="urn:microsoft.com/office/officeart/2008/layout/VerticalCurvedList"/>
    <dgm:cxn modelId="{DA9DBFCB-D839-4578-8679-DC3506E20210}" type="presOf" srcId="{63674B78-7E48-4900-A145-242406A8D387}" destId="{B1A6A13A-8E25-46F2-A54D-048FC652ADF6}" srcOrd="0" destOrd="0" presId="urn:microsoft.com/office/officeart/2008/layout/VerticalCurvedList"/>
    <dgm:cxn modelId="{01CA25D7-90F1-45BD-AA3F-1557A66FF65D}" type="presOf" srcId="{6941C939-68BD-49E8-8126-1CD7A48CFC99}" destId="{967ADCEF-2A92-4D5E-A4C5-BA70A1B85E75}" srcOrd="0" destOrd="0" presId="urn:microsoft.com/office/officeart/2008/layout/VerticalCurvedList"/>
    <dgm:cxn modelId="{01F859D7-F91D-479B-AD0F-160704C9DD04}" srcId="{60113E8C-62BA-47C5-A49B-8DBDB10F1C80}" destId="{41AB93B4-03FF-4257-AFC3-57C2CA02185B}" srcOrd="0" destOrd="0" parTransId="{F33B9DCB-B9C4-48CA-9420-68F86C7C6203}" sibTransId="{F04E9538-5178-48F6-B2DA-C742FA667A9B}"/>
    <dgm:cxn modelId="{4F39A1F7-B7A4-45B7-9E27-0847B5C63F61}" srcId="{60113E8C-62BA-47C5-A49B-8DBDB10F1C80}" destId="{63674B78-7E48-4900-A145-242406A8D387}" srcOrd="3" destOrd="0" parTransId="{3ECA6EA7-692C-40B3-824B-74ABE9846133}" sibTransId="{6EB2C39B-DF4F-4C7F-A4FA-DD33D5362F62}"/>
    <dgm:cxn modelId="{43109F46-4E6A-4E24-9E2A-45BCD9C9A2F1}" type="presParOf" srcId="{35A25BF0-81C4-4E58-9BD0-D85D5825E07E}" destId="{22B89453-6B6C-4428-8727-6AD54C50A086}" srcOrd="0" destOrd="0" presId="urn:microsoft.com/office/officeart/2008/layout/VerticalCurvedList"/>
    <dgm:cxn modelId="{1C1E9953-C542-4ACA-8985-5A71B7BFA2DE}" type="presParOf" srcId="{22B89453-6B6C-4428-8727-6AD54C50A086}" destId="{40B15ADE-338E-4D8C-9C79-060EC5948EAA}" srcOrd="0" destOrd="0" presId="urn:microsoft.com/office/officeart/2008/layout/VerticalCurvedList"/>
    <dgm:cxn modelId="{3E3EDE77-0855-42EB-BA98-299B8352B11B}" type="presParOf" srcId="{40B15ADE-338E-4D8C-9C79-060EC5948EAA}" destId="{6DA5B165-3C7B-4CA6-BAE7-32343E5EC2DF}" srcOrd="0" destOrd="0" presId="urn:microsoft.com/office/officeart/2008/layout/VerticalCurvedList"/>
    <dgm:cxn modelId="{11A8C612-1D4D-4603-B953-5D35347950F5}" type="presParOf" srcId="{40B15ADE-338E-4D8C-9C79-060EC5948EAA}" destId="{1CE909B1-1D34-4FBF-B8C8-6699A8A7F65A}" srcOrd="1" destOrd="0" presId="urn:microsoft.com/office/officeart/2008/layout/VerticalCurvedList"/>
    <dgm:cxn modelId="{E8AF66C4-80FB-4143-ABF4-54306C746E68}" type="presParOf" srcId="{40B15ADE-338E-4D8C-9C79-060EC5948EAA}" destId="{6DCB5BC7-9FBC-46AD-BE5A-66571E549BB5}" srcOrd="2" destOrd="0" presId="urn:microsoft.com/office/officeart/2008/layout/VerticalCurvedList"/>
    <dgm:cxn modelId="{F1CB9C6B-252F-47C7-B226-D769D20137CA}" type="presParOf" srcId="{40B15ADE-338E-4D8C-9C79-060EC5948EAA}" destId="{AAE57229-808B-409C-906A-2E5D0ECC9DDE}" srcOrd="3" destOrd="0" presId="urn:microsoft.com/office/officeart/2008/layout/VerticalCurvedList"/>
    <dgm:cxn modelId="{2F22F729-FB21-4327-B4F5-64A9EDC6E9CF}" type="presParOf" srcId="{22B89453-6B6C-4428-8727-6AD54C50A086}" destId="{32BFA08F-8DF1-43D5-9F1F-9FBC31854DB6}" srcOrd="1" destOrd="0" presId="urn:microsoft.com/office/officeart/2008/layout/VerticalCurvedList"/>
    <dgm:cxn modelId="{CFE7C809-4CB5-40BF-90FE-6F3B4FD184AB}" type="presParOf" srcId="{22B89453-6B6C-4428-8727-6AD54C50A086}" destId="{E3DCDC69-DC11-4D02-8F10-DDAEB73FB555}" srcOrd="2" destOrd="0" presId="urn:microsoft.com/office/officeart/2008/layout/VerticalCurvedList"/>
    <dgm:cxn modelId="{CA5374B2-9F06-463D-89FD-AE4931B39E1A}" type="presParOf" srcId="{E3DCDC69-DC11-4D02-8F10-DDAEB73FB555}" destId="{2385DE1F-1160-48AB-8B2B-0F1C256DCAA2}" srcOrd="0" destOrd="0" presId="urn:microsoft.com/office/officeart/2008/layout/VerticalCurvedList"/>
    <dgm:cxn modelId="{2DE32C22-C318-4BD9-A619-DE2B4A671C12}" type="presParOf" srcId="{22B89453-6B6C-4428-8727-6AD54C50A086}" destId="{F2023463-A9FA-4175-B8BE-5463CC8FFCDF}" srcOrd="3" destOrd="0" presId="urn:microsoft.com/office/officeart/2008/layout/VerticalCurvedList"/>
    <dgm:cxn modelId="{449D86FB-C50C-43EC-95B1-1E657EEF5AF7}" type="presParOf" srcId="{22B89453-6B6C-4428-8727-6AD54C50A086}" destId="{CF6762E8-8976-4292-AD6F-539CC61CA9A1}" srcOrd="4" destOrd="0" presId="urn:microsoft.com/office/officeart/2008/layout/VerticalCurvedList"/>
    <dgm:cxn modelId="{1A0E18E1-6A82-4112-A020-A0FE0F9A6816}" type="presParOf" srcId="{CF6762E8-8976-4292-AD6F-539CC61CA9A1}" destId="{ED9E0929-95C1-43EF-8209-5282C5D21990}" srcOrd="0" destOrd="0" presId="urn:microsoft.com/office/officeart/2008/layout/VerticalCurvedList"/>
    <dgm:cxn modelId="{DD149001-AEB5-4D73-8EFF-843B9A325DF8}" type="presParOf" srcId="{22B89453-6B6C-4428-8727-6AD54C50A086}" destId="{967ADCEF-2A92-4D5E-A4C5-BA70A1B85E75}" srcOrd="5" destOrd="0" presId="urn:microsoft.com/office/officeart/2008/layout/VerticalCurvedList"/>
    <dgm:cxn modelId="{D4F0ECB6-62C1-4212-A830-F162B5B52474}" type="presParOf" srcId="{22B89453-6B6C-4428-8727-6AD54C50A086}" destId="{FFBD6BEF-8C95-428F-97DC-ED1DE9F53A1E}" srcOrd="6" destOrd="0" presId="urn:microsoft.com/office/officeart/2008/layout/VerticalCurvedList"/>
    <dgm:cxn modelId="{A54FD479-F6DE-45D3-85A2-72A5B9ABEAF7}" type="presParOf" srcId="{FFBD6BEF-8C95-428F-97DC-ED1DE9F53A1E}" destId="{B9278CFC-2210-4C2D-8473-803628A97C41}" srcOrd="0" destOrd="0" presId="urn:microsoft.com/office/officeart/2008/layout/VerticalCurvedList"/>
    <dgm:cxn modelId="{6B228982-E3D9-48D5-9A30-68506FFB8C95}" type="presParOf" srcId="{22B89453-6B6C-4428-8727-6AD54C50A086}" destId="{B1A6A13A-8E25-46F2-A54D-048FC652ADF6}" srcOrd="7" destOrd="0" presId="urn:microsoft.com/office/officeart/2008/layout/VerticalCurvedList"/>
    <dgm:cxn modelId="{491BD348-4FC9-4960-B5DB-7ECE382A00F1}" type="presParOf" srcId="{22B89453-6B6C-4428-8727-6AD54C50A086}" destId="{20851303-AE32-4C5E-8B84-BDFD487C74F4}" srcOrd="8" destOrd="0" presId="urn:microsoft.com/office/officeart/2008/layout/VerticalCurvedList"/>
    <dgm:cxn modelId="{06034C3A-2923-49F7-967A-54BFEC790D11}" type="presParOf" srcId="{20851303-AE32-4C5E-8B84-BDFD487C74F4}" destId="{BD8DA348-A33E-4904-987B-CA5E64C1188A}" srcOrd="0" destOrd="0" presId="urn:microsoft.com/office/officeart/2008/layout/VerticalCurvedList"/>
    <dgm:cxn modelId="{06D79694-6B14-45DA-8B5A-BA66693A6C83}" type="presParOf" srcId="{22B89453-6B6C-4428-8727-6AD54C50A086}" destId="{A29317C6-0A99-4BBE-96A7-039AC3BAA451}" srcOrd="9" destOrd="0" presId="urn:microsoft.com/office/officeart/2008/layout/VerticalCurvedList"/>
    <dgm:cxn modelId="{67221AD1-F4BE-4236-9625-1B62583E8CBA}" type="presParOf" srcId="{22B89453-6B6C-4428-8727-6AD54C50A086}" destId="{55A127CA-1C1E-4523-A6B9-59971A215255}" srcOrd="10" destOrd="0" presId="urn:microsoft.com/office/officeart/2008/layout/VerticalCurvedList"/>
    <dgm:cxn modelId="{8843A898-2A8E-4D5C-BC7F-6FCB4C9AD9B4}" type="presParOf" srcId="{55A127CA-1C1E-4523-A6B9-59971A215255}" destId="{3A84A478-8070-46F5-84D7-445C39D9969A}" srcOrd="0" destOrd="0" presId="urn:microsoft.com/office/officeart/2008/layout/VerticalCurvedList"/>
    <dgm:cxn modelId="{83337507-7122-49C0-8949-05247C3E6BDD}" type="presParOf" srcId="{22B89453-6B6C-4428-8727-6AD54C50A086}" destId="{F80552A5-1809-43F7-8EA2-132987BB160E}" srcOrd="11" destOrd="0" presId="urn:microsoft.com/office/officeart/2008/layout/VerticalCurvedList"/>
    <dgm:cxn modelId="{E5F90362-4617-41B5-8C42-DA48303779E7}" type="presParOf" srcId="{22B89453-6B6C-4428-8727-6AD54C50A086}" destId="{D9B95B3A-E498-4BCB-BB11-C808C0B319F5}" srcOrd="12" destOrd="0" presId="urn:microsoft.com/office/officeart/2008/layout/VerticalCurvedList"/>
    <dgm:cxn modelId="{FDD13AFA-CE91-4C7B-B818-9FAD45BD7655}" type="presParOf" srcId="{D9B95B3A-E498-4BCB-BB11-C808C0B319F5}" destId="{5F4D65F9-401E-4627-A8D5-A4F8AEF59FDA}" srcOrd="0" destOrd="0" presId="urn:microsoft.com/office/officeart/2008/layout/VerticalCurvedList"/>
    <dgm:cxn modelId="{D582D947-6E82-48FE-B4AD-2273BCDF855F}" type="presParOf" srcId="{22B89453-6B6C-4428-8727-6AD54C50A086}" destId="{6806C8A1-D78E-42B7-A96D-61782CCDABB5}" srcOrd="13" destOrd="0" presId="urn:microsoft.com/office/officeart/2008/layout/VerticalCurvedList"/>
    <dgm:cxn modelId="{835DEA33-2F22-49BF-A11C-78A1CAD49939}" type="presParOf" srcId="{22B89453-6B6C-4428-8727-6AD54C50A086}" destId="{298809CF-FC5E-40D7-8D8B-07AEB026907D}" srcOrd="14" destOrd="0" presId="urn:microsoft.com/office/officeart/2008/layout/VerticalCurvedList"/>
    <dgm:cxn modelId="{4BCDE111-4CE0-4333-9C52-5F41FC2DA9D9}" type="presParOf" srcId="{298809CF-FC5E-40D7-8D8B-07AEB026907D}" destId="{06CC7B5C-150B-4AA0-85FF-A115FB690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88CD1-A889-4B0D-8736-2B7768F6B3E4}">
      <dsp:nvSpPr>
        <dsp:cNvPr id="0" name=""/>
        <dsp:cNvSpPr/>
      </dsp:nvSpPr>
      <dsp:spPr>
        <a:xfrm>
          <a:off x="-6241638" y="-954841"/>
          <a:ext cx="7429693" cy="7429693"/>
        </a:xfrm>
        <a:prstGeom prst="blockArc">
          <a:avLst>
            <a:gd name="adj1" fmla="val 18900000"/>
            <a:gd name="adj2" fmla="val 2700000"/>
            <a:gd name="adj3" fmla="val 2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B5FB7-4F8E-44BA-A55E-7BC22AFF55F9}">
      <dsp:nvSpPr>
        <dsp:cNvPr id="0" name=""/>
        <dsp:cNvSpPr/>
      </dsp:nvSpPr>
      <dsp:spPr>
        <a:xfrm>
          <a:off x="621754" y="424378"/>
          <a:ext cx="9669214" cy="849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5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INTENSITAS/UKURAN</a:t>
          </a:r>
        </a:p>
      </dsp:txBody>
      <dsp:txXfrm>
        <a:off x="621754" y="424378"/>
        <a:ext cx="9669214" cy="849198"/>
      </dsp:txXfrm>
    </dsp:sp>
    <dsp:sp modelId="{E7F9280E-8AB0-49B4-B30D-BF41426B82F5}">
      <dsp:nvSpPr>
        <dsp:cNvPr id="0" name=""/>
        <dsp:cNvSpPr/>
      </dsp:nvSpPr>
      <dsp:spPr>
        <a:xfrm>
          <a:off x="91005" y="318228"/>
          <a:ext cx="1061497" cy="10614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6F571-936A-48BB-A268-4C24CBB9137A}">
      <dsp:nvSpPr>
        <dsp:cNvPr id="0" name=""/>
        <dsp:cNvSpPr/>
      </dsp:nvSpPr>
      <dsp:spPr>
        <a:xfrm>
          <a:off x="1108619" y="1698396"/>
          <a:ext cx="9182349" cy="849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5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KONTRAS/SESUATU YANG BARU (NOVELTY)</a:t>
          </a:r>
        </a:p>
      </dsp:txBody>
      <dsp:txXfrm>
        <a:off x="1108619" y="1698396"/>
        <a:ext cx="9182349" cy="849198"/>
      </dsp:txXfrm>
    </dsp:sp>
    <dsp:sp modelId="{D89003DC-136E-4DF9-A9C7-123D80DF5BDF}">
      <dsp:nvSpPr>
        <dsp:cNvPr id="0" name=""/>
        <dsp:cNvSpPr/>
      </dsp:nvSpPr>
      <dsp:spPr>
        <a:xfrm>
          <a:off x="577870" y="1592246"/>
          <a:ext cx="1061497" cy="10614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23C62-D026-4F48-A010-7E6204EA27C7}">
      <dsp:nvSpPr>
        <dsp:cNvPr id="0" name=""/>
        <dsp:cNvSpPr/>
      </dsp:nvSpPr>
      <dsp:spPr>
        <a:xfrm>
          <a:off x="1108619" y="2972414"/>
          <a:ext cx="9182349" cy="849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5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REPETISI/FREKUENSI</a:t>
          </a:r>
        </a:p>
      </dsp:txBody>
      <dsp:txXfrm>
        <a:off x="1108619" y="2972414"/>
        <a:ext cx="9182349" cy="849198"/>
      </dsp:txXfrm>
    </dsp:sp>
    <dsp:sp modelId="{C49E34B4-53EF-4475-A43E-9550FCD5495E}">
      <dsp:nvSpPr>
        <dsp:cNvPr id="0" name=""/>
        <dsp:cNvSpPr/>
      </dsp:nvSpPr>
      <dsp:spPr>
        <a:xfrm>
          <a:off x="577870" y="2866265"/>
          <a:ext cx="1061497" cy="10614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EA0D86-B65B-4307-90C4-6283855BD480}">
      <dsp:nvSpPr>
        <dsp:cNvPr id="0" name=""/>
        <dsp:cNvSpPr/>
      </dsp:nvSpPr>
      <dsp:spPr>
        <a:xfrm>
          <a:off x="621754" y="4246433"/>
          <a:ext cx="9669214" cy="849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405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GERAKAN</a:t>
          </a:r>
        </a:p>
      </dsp:txBody>
      <dsp:txXfrm>
        <a:off x="621754" y="4246433"/>
        <a:ext cx="9669214" cy="849198"/>
      </dsp:txXfrm>
    </dsp:sp>
    <dsp:sp modelId="{BB4E1B33-67A7-45F7-AF1D-2B3F0A07BC9E}">
      <dsp:nvSpPr>
        <dsp:cNvPr id="0" name=""/>
        <dsp:cNvSpPr/>
      </dsp:nvSpPr>
      <dsp:spPr>
        <a:xfrm>
          <a:off x="91005" y="4140283"/>
          <a:ext cx="1061497" cy="10614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BAF27-24BC-467A-B418-F019096EDDEB}">
      <dsp:nvSpPr>
        <dsp:cNvPr id="0" name=""/>
        <dsp:cNvSpPr/>
      </dsp:nvSpPr>
      <dsp:spPr>
        <a:xfrm>
          <a:off x="0" y="628792"/>
          <a:ext cx="11369277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EAA9-8CEC-4F43-AD15-F64E3632DC20}">
      <dsp:nvSpPr>
        <dsp:cNvPr id="0" name=""/>
        <dsp:cNvSpPr/>
      </dsp:nvSpPr>
      <dsp:spPr>
        <a:xfrm>
          <a:off x="568463" y="38392"/>
          <a:ext cx="795849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812" tIns="0" rIns="300812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KEBUTUHAN</a:t>
          </a:r>
        </a:p>
      </dsp:txBody>
      <dsp:txXfrm>
        <a:off x="626105" y="96034"/>
        <a:ext cx="7843209" cy="1065516"/>
      </dsp:txXfrm>
    </dsp:sp>
    <dsp:sp modelId="{DBC735A4-1B06-4FCC-B1A4-D657DB5457DE}">
      <dsp:nvSpPr>
        <dsp:cNvPr id="0" name=""/>
        <dsp:cNvSpPr/>
      </dsp:nvSpPr>
      <dsp:spPr>
        <a:xfrm>
          <a:off x="0" y="2443193"/>
          <a:ext cx="11369277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35230-A8E1-4458-90A2-BB72648C6169}">
      <dsp:nvSpPr>
        <dsp:cNvPr id="0" name=""/>
        <dsp:cNvSpPr/>
      </dsp:nvSpPr>
      <dsp:spPr>
        <a:xfrm>
          <a:off x="568463" y="1852793"/>
          <a:ext cx="795849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812" tIns="0" rIns="300812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MINAT</a:t>
          </a:r>
        </a:p>
      </dsp:txBody>
      <dsp:txXfrm>
        <a:off x="626105" y="1910435"/>
        <a:ext cx="7843209" cy="1065516"/>
      </dsp:txXfrm>
    </dsp:sp>
    <dsp:sp modelId="{A3A466A6-EA08-44AF-9769-9F53CF6A2493}">
      <dsp:nvSpPr>
        <dsp:cNvPr id="0" name=""/>
        <dsp:cNvSpPr/>
      </dsp:nvSpPr>
      <dsp:spPr>
        <a:xfrm>
          <a:off x="0" y="4257593"/>
          <a:ext cx="11369277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C0E40-06B5-491F-89FC-E3E24AA08E43}">
      <dsp:nvSpPr>
        <dsp:cNvPr id="0" name=""/>
        <dsp:cNvSpPr/>
      </dsp:nvSpPr>
      <dsp:spPr>
        <a:xfrm>
          <a:off x="568463" y="3667193"/>
          <a:ext cx="7958493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812" tIns="0" rIns="300812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SET</a:t>
          </a:r>
        </a:p>
      </dsp:txBody>
      <dsp:txXfrm>
        <a:off x="626105" y="3724835"/>
        <a:ext cx="7843209" cy="1065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1E337-5B1A-4762-80E4-3167DA0C18AE}">
      <dsp:nvSpPr>
        <dsp:cNvPr id="0" name=""/>
        <dsp:cNvSpPr/>
      </dsp:nvSpPr>
      <dsp:spPr>
        <a:xfrm>
          <a:off x="0" y="68309"/>
          <a:ext cx="9641084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VARIABEL STIMULUS</a:t>
          </a:r>
        </a:p>
      </dsp:txBody>
      <dsp:txXfrm>
        <a:off x="69812" y="138121"/>
        <a:ext cx="9501460" cy="1290481"/>
      </dsp:txXfrm>
    </dsp:sp>
    <dsp:sp modelId="{274821F9-A36B-410D-ACC7-F7CEE6CF6FEE}">
      <dsp:nvSpPr>
        <dsp:cNvPr id="0" name=""/>
        <dsp:cNvSpPr/>
      </dsp:nvSpPr>
      <dsp:spPr>
        <a:xfrm>
          <a:off x="0" y="1602095"/>
          <a:ext cx="9641084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VARIABEL LATAR (SETTING)</a:t>
          </a:r>
        </a:p>
      </dsp:txBody>
      <dsp:txXfrm>
        <a:off x="69812" y="1671907"/>
        <a:ext cx="9501460" cy="1290481"/>
      </dsp:txXfrm>
    </dsp:sp>
    <dsp:sp modelId="{4B2D78E3-A53C-4DA5-9B61-F1B3C7CF8AA9}">
      <dsp:nvSpPr>
        <dsp:cNvPr id="0" name=""/>
        <dsp:cNvSpPr/>
      </dsp:nvSpPr>
      <dsp:spPr>
        <a:xfrm>
          <a:off x="0" y="3135881"/>
          <a:ext cx="9641084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SUASANA YANG MENGIRINGI KEHADIRAN STIMULUS</a:t>
          </a:r>
        </a:p>
      </dsp:txBody>
      <dsp:txXfrm>
        <a:off x="69812" y="3205693"/>
        <a:ext cx="9501460" cy="1290481"/>
      </dsp:txXfrm>
    </dsp:sp>
    <dsp:sp modelId="{43D7ED30-3D8C-4EF7-BC57-691311722B40}">
      <dsp:nvSpPr>
        <dsp:cNvPr id="0" name=""/>
        <dsp:cNvSpPr/>
      </dsp:nvSpPr>
      <dsp:spPr>
        <a:xfrm>
          <a:off x="0" y="4669666"/>
          <a:ext cx="9641084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VARIABEL DIRI PERSEPTOR</a:t>
          </a:r>
        </a:p>
      </dsp:txBody>
      <dsp:txXfrm>
        <a:off x="69812" y="4739478"/>
        <a:ext cx="9501460" cy="1290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2266C-11BD-45C0-8751-A18498322CEB}">
      <dsp:nvSpPr>
        <dsp:cNvPr id="0" name=""/>
        <dsp:cNvSpPr/>
      </dsp:nvSpPr>
      <dsp:spPr>
        <a:xfrm>
          <a:off x="4680519" y="0"/>
          <a:ext cx="7020780" cy="172819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Suatu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proses yang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membuat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kita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menjadi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tahu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dan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mengerti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hal-hal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yang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kita</a:t>
          </a:r>
          <a:r>
            <a:rPr lang="en-US" sz="3000" kern="1200" dirty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en-US" sz="3000" kern="1200" dirty="0" err="1">
              <a:solidFill>
                <a:schemeClr val="accent1">
                  <a:lumMod val="50000"/>
                </a:schemeClr>
              </a:solidFill>
            </a:rPr>
            <a:t>hadapi</a:t>
          </a:r>
          <a:endParaRPr lang="en-US" sz="3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80519" y="216024"/>
        <a:ext cx="6372708" cy="1296144"/>
      </dsp:txXfrm>
    </dsp:sp>
    <dsp:sp modelId="{7FE9D39C-D428-4EF1-85CB-E145C8EF2DC8}">
      <dsp:nvSpPr>
        <dsp:cNvPr id="0" name=""/>
        <dsp:cNvSpPr/>
      </dsp:nvSpPr>
      <dsp:spPr>
        <a:xfrm>
          <a:off x="0" y="0"/>
          <a:ext cx="4680520" cy="17281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PERSEPSI</a:t>
          </a:r>
        </a:p>
      </dsp:txBody>
      <dsp:txXfrm>
        <a:off x="84363" y="84363"/>
        <a:ext cx="4511794" cy="155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39408-345A-4B72-A867-4A64FF334B2B}">
      <dsp:nvSpPr>
        <dsp:cNvPr id="0" name=""/>
        <dsp:cNvSpPr/>
      </dsp:nvSpPr>
      <dsp:spPr>
        <a:xfrm>
          <a:off x="0" y="0"/>
          <a:ext cx="6690204" cy="34602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GAGAL KOMUNIKASI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PERSEPSI TIDAK BENAR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TIDAK MENYADARI PERSEPSINYA TIDAK AKURAT</a:t>
          </a:r>
        </a:p>
      </dsp:txBody>
      <dsp:txXfrm>
        <a:off x="101348" y="101348"/>
        <a:ext cx="6487508" cy="3257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6DCBE-DBFC-4BD5-AF1E-CE907BDE2CF0}">
      <dsp:nvSpPr>
        <dsp:cNvPr id="0" name=""/>
        <dsp:cNvSpPr/>
      </dsp:nvSpPr>
      <dsp:spPr>
        <a:xfrm>
          <a:off x="4234070" y="562"/>
          <a:ext cx="6351105" cy="21939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Usaha </a:t>
          </a:r>
          <a:r>
            <a:rPr lang="en-US" sz="2800" kern="1200" dirty="0" err="1"/>
            <a:t>meningkatkan</a:t>
          </a:r>
          <a:r>
            <a:rPr lang="en-US" sz="2800" kern="1200" dirty="0"/>
            <a:t> </a:t>
          </a:r>
          <a:r>
            <a:rPr lang="en-US" sz="2800" kern="1200" dirty="0" err="1"/>
            <a:t>daya</a:t>
          </a:r>
          <a:r>
            <a:rPr lang="en-US" sz="2800" kern="1200" dirty="0"/>
            <a:t> </a:t>
          </a:r>
          <a:r>
            <a:rPr lang="en-US" sz="2800" kern="1200" dirty="0" err="1"/>
            <a:t>tarik</a:t>
          </a:r>
          <a:r>
            <a:rPr lang="en-US" sz="2800" kern="1200" dirty="0"/>
            <a:t> </a:t>
          </a:r>
          <a:r>
            <a:rPr lang="en-US" sz="2800" kern="1200" dirty="0" err="1"/>
            <a:t>dengan</a:t>
          </a:r>
          <a:r>
            <a:rPr lang="en-US" sz="2800" kern="1200" dirty="0"/>
            <a:t> </a:t>
          </a:r>
          <a:r>
            <a:rPr lang="en-US" sz="2800" kern="1200" dirty="0" err="1"/>
            <a:t>menampilkan</a:t>
          </a:r>
          <a:r>
            <a:rPr lang="en-US" sz="2800" kern="1200" dirty="0"/>
            <a:t> </a:t>
          </a:r>
          <a:r>
            <a:rPr lang="en-US" sz="2800" kern="1200" dirty="0" err="1"/>
            <a:t>diri</a:t>
          </a:r>
          <a:r>
            <a:rPr lang="en-US" sz="2800" kern="1200" dirty="0"/>
            <a:t> </a:t>
          </a:r>
          <a:r>
            <a:rPr lang="en-US" sz="2800" kern="1200" dirty="0" err="1"/>
            <a:t>sebaik</a:t>
          </a:r>
          <a:r>
            <a:rPr lang="en-US" sz="2800" kern="1200" dirty="0"/>
            <a:t> </a:t>
          </a:r>
          <a:r>
            <a:rPr lang="en-US" sz="2800" kern="1200" dirty="0" err="1"/>
            <a:t>mungkin</a:t>
          </a:r>
          <a:endParaRPr lang="en-US" sz="2800" kern="1200" dirty="0"/>
        </a:p>
      </dsp:txBody>
      <dsp:txXfrm>
        <a:off x="4234070" y="274811"/>
        <a:ext cx="5528358" cy="1645495"/>
      </dsp:txXfrm>
    </dsp:sp>
    <dsp:sp modelId="{BF684FDF-29E4-4A99-B58C-FFAFCAF0956B}">
      <dsp:nvSpPr>
        <dsp:cNvPr id="0" name=""/>
        <dsp:cNvSpPr/>
      </dsp:nvSpPr>
      <dsp:spPr>
        <a:xfrm>
          <a:off x="0" y="562"/>
          <a:ext cx="4234070" cy="219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SELF ENHANCEMENT</a:t>
          </a:r>
        </a:p>
      </dsp:txBody>
      <dsp:txXfrm>
        <a:off x="107102" y="107664"/>
        <a:ext cx="4019866" cy="1979789"/>
      </dsp:txXfrm>
    </dsp:sp>
    <dsp:sp modelId="{64EECC1F-8A7E-42E5-84BB-02DCB00F8C74}">
      <dsp:nvSpPr>
        <dsp:cNvPr id="0" name=""/>
        <dsp:cNvSpPr/>
      </dsp:nvSpPr>
      <dsp:spPr>
        <a:xfrm>
          <a:off x="4201856" y="2473259"/>
          <a:ext cx="6378320" cy="207538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2800" kern="1200" dirty="0"/>
            <a:t>Usaha membuat orang lain merasa senang, seperti memberikan pujian, mendengar, memahami, menghargai orang lain</a:t>
          </a:r>
          <a:endParaRPr lang="en-US" sz="2800" kern="1200" dirty="0"/>
        </a:p>
      </dsp:txBody>
      <dsp:txXfrm>
        <a:off x="4201856" y="2732682"/>
        <a:ext cx="5600050" cy="1556540"/>
      </dsp:txXfrm>
    </dsp:sp>
    <dsp:sp modelId="{05BE7A46-C2D8-4002-91B8-A163C048246E}">
      <dsp:nvSpPr>
        <dsp:cNvPr id="0" name=""/>
        <dsp:cNvSpPr/>
      </dsp:nvSpPr>
      <dsp:spPr>
        <a:xfrm>
          <a:off x="4999" y="2413955"/>
          <a:ext cx="4196856" cy="219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OTHER ENHANCEMENT</a:t>
          </a:r>
        </a:p>
      </dsp:txBody>
      <dsp:txXfrm>
        <a:off x="112101" y="2521057"/>
        <a:ext cx="3982652" cy="19797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909B1-1D34-4FBF-B8C8-6699A8A7F65A}">
      <dsp:nvSpPr>
        <dsp:cNvPr id="0" name=""/>
        <dsp:cNvSpPr/>
      </dsp:nvSpPr>
      <dsp:spPr>
        <a:xfrm>
          <a:off x="-6155855" y="-942456"/>
          <a:ext cx="7332914" cy="7332914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FA08F-8DF1-43D5-9F1F-9FBC31854DB6}">
      <dsp:nvSpPr>
        <dsp:cNvPr id="0" name=""/>
        <dsp:cNvSpPr/>
      </dsp:nvSpPr>
      <dsp:spPr>
        <a:xfrm>
          <a:off x="382177" y="247666"/>
          <a:ext cx="9978264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PENGALAMAN MASA LALU</a:t>
          </a:r>
          <a:endParaRPr lang="en-US" sz="2600" kern="1200" dirty="0"/>
        </a:p>
      </dsp:txBody>
      <dsp:txXfrm>
        <a:off x="382177" y="247666"/>
        <a:ext cx="9978264" cy="495114"/>
      </dsp:txXfrm>
    </dsp:sp>
    <dsp:sp modelId="{2385DE1F-1160-48AB-8B2B-0F1C256DCAA2}">
      <dsp:nvSpPr>
        <dsp:cNvPr id="0" name=""/>
        <dsp:cNvSpPr/>
      </dsp:nvSpPr>
      <dsp:spPr>
        <a:xfrm>
          <a:off x="72730" y="185776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2023463-A9FA-4175-B8BE-5463CC8FFCDF}">
      <dsp:nvSpPr>
        <dsp:cNvPr id="0" name=""/>
        <dsp:cNvSpPr/>
      </dsp:nvSpPr>
      <dsp:spPr>
        <a:xfrm>
          <a:off x="830547" y="990773"/>
          <a:ext cx="9529894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INFORMASI YANG DITERIMA</a:t>
          </a:r>
        </a:p>
      </dsp:txBody>
      <dsp:txXfrm>
        <a:off x="830547" y="990773"/>
        <a:ext cx="9529894" cy="495114"/>
      </dsp:txXfrm>
    </dsp:sp>
    <dsp:sp modelId="{ED9E0929-95C1-43EF-8209-5282C5D21990}">
      <dsp:nvSpPr>
        <dsp:cNvPr id="0" name=""/>
        <dsp:cNvSpPr/>
      </dsp:nvSpPr>
      <dsp:spPr>
        <a:xfrm>
          <a:off x="521101" y="928884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7ADCEF-2A92-4D5E-A4C5-BA70A1B85E75}">
      <dsp:nvSpPr>
        <dsp:cNvPr id="0" name=""/>
        <dsp:cNvSpPr/>
      </dsp:nvSpPr>
      <dsp:spPr>
        <a:xfrm>
          <a:off x="1076252" y="1733336"/>
          <a:ext cx="9284189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SISTEM NILAI YANG DIANUT</a:t>
          </a:r>
        </a:p>
      </dsp:txBody>
      <dsp:txXfrm>
        <a:off x="1076252" y="1733336"/>
        <a:ext cx="9284189" cy="495114"/>
      </dsp:txXfrm>
    </dsp:sp>
    <dsp:sp modelId="{B9278CFC-2210-4C2D-8473-803628A97C41}">
      <dsp:nvSpPr>
        <dsp:cNvPr id="0" name=""/>
        <dsp:cNvSpPr/>
      </dsp:nvSpPr>
      <dsp:spPr>
        <a:xfrm>
          <a:off x="766806" y="1671447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A6A13A-8E25-46F2-A54D-048FC652ADF6}">
      <dsp:nvSpPr>
        <dsp:cNvPr id="0" name=""/>
        <dsp:cNvSpPr/>
      </dsp:nvSpPr>
      <dsp:spPr>
        <a:xfrm>
          <a:off x="1154704" y="2476443"/>
          <a:ext cx="9205738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KEPRIBADIAN</a:t>
          </a:r>
          <a:endParaRPr lang="en-US" sz="2600" kern="1200" dirty="0"/>
        </a:p>
      </dsp:txBody>
      <dsp:txXfrm>
        <a:off x="1154704" y="2476443"/>
        <a:ext cx="9205738" cy="495114"/>
      </dsp:txXfrm>
    </dsp:sp>
    <dsp:sp modelId="{BD8DA348-A33E-4904-987B-CA5E64C1188A}">
      <dsp:nvSpPr>
        <dsp:cNvPr id="0" name=""/>
        <dsp:cNvSpPr/>
      </dsp:nvSpPr>
      <dsp:spPr>
        <a:xfrm>
          <a:off x="845257" y="2414554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9317C6-0A99-4BBE-96A7-039AC3BAA451}">
      <dsp:nvSpPr>
        <dsp:cNvPr id="0" name=""/>
        <dsp:cNvSpPr/>
      </dsp:nvSpPr>
      <dsp:spPr>
        <a:xfrm>
          <a:off x="1076252" y="3219551"/>
          <a:ext cx="9284189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MINAT ATAU MOTIVASI</a:t>
          </a:r>
          <a:endParaRPr lang="en-US" sz="2600" kern="1200" dirty="0"/>
        </a:p>
      </dsp:txBody>
      <dsp:txXfrm>
        <a:off x="1076252" y="3219551"/>
        <a:ext cx="9284189" cy="495114"/>
      </dsp:txXfrm>
    </dsp:sp>
    <dsp:sp modelId="{3A84A478-8070-46F5-84D7-445C39D9969A}">
      <dsp:nvSpPr>
        <dsp:cNvPr id="0" name=""/>
        <dsp:cNvSpPr/>
      </dsp:nvSpPr>
      <dsp:spPr>
        <a:xfrm>
          <a:off x="766806" y="3157661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0552A5-1809-43F7-8EA2-132987BB160E}">
      <dsp:nvSpPr>
        <dsp:cNvPr id="0" name=""/>
        <dsp:cNvSpPr/>
      </dsp:nvSpPr>
      <dsp:spPr>
        <a:xfrm>
          <a:off x="830547" y="3962113"/>
          <a:ext cx="9529894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HARAPAN</a:t>
          </a:r>
        </a:p>
      </dsp:txBody>
      <dsp:txXfrm>
        <a:off x="830547" y="3962113"/>
        <a:ext cx="9529894" cy="495114"/>
      </dsp:txXfrm>
    </dsp:sp>
    <dsp:sp modelId="{5F4D65F9-401E-4627-A8D5-A4F8AEF59FDA}">
      <dsp:nvSpPr>
        <dsp:cNvPr id="0" name=""/>
        <dsp:cNvSpPr/>
      </dsp:nvSpPr>
      <dsp:spPr>
        <a:xfrm>
          <a:off x="521101" y="3900224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806C8A1-D78E-42B7-A96D-61782CCDABB5}">
      <dsp:nvSpPr>
        <dsp:cNvPr id="0" name=""/>
        <dsp:cNvSpPr/>
      </dsp:nvSpPr>
      <dsp:spPr>
        <a:xfrm>
          <a:off x="382177" y="4705221"/>
          <a:ext cx="9978264" cy="495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299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PENDIDIKAN</a:t>
          </a:r>
        </a:p>
      </dsp:txBody>
      <dsp:txXfrm>
        <a:off x="382177" y="4705221"/>
        <a:ext cx="9978264" cy="495114"/>
      </dsp:txXfrm>
    </dsp:sp>
    <dsp:sp modelId="{06CC7B5C-150B-4AA0-85FF-A115FB690408}">
      <dsp:nvSpPr>
        <dsp:cNvPr id="0" name=""/>
        <dsp:cNvSpPr/>
      </dsp:nvSpPr>
      <dsp:spPr>
        <a:xfrm>
          <a:off x="72730" y="4643332"/>
          <a:ext cx="618893" cy="6188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fld id="{9ED7CDD5-598F-4902-BA85-6782C6BB2991}" type="datetimeFigureOut">
              <a:rPr lang="en-US"/>
              <a:pPr>
                <a:defRPr/>
              </a:pPr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32" charset="0"/>
                <a:ea typeface="ヒラギノ角ゴ ProN W3" pitchFamily="32" charset="-128"/>
                <a:cs typeface="+mn-cs"/>
                <a:sym typeface="Gill Sans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8D6D7A-9E1B-4CB9-9F38-AC6A13126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7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15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50779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354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6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3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72874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7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5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33911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3521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784264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56540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7099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83148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9052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1492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99379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2209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2338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27765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1101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6370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670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471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695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3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538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E22-7353-4F6C-8F12-13802969EAD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8FF5-D198-4D05-BCCD-342F750A7E7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5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700" y="0"/>
            <a:ext cx="137922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32" charset="0"/>
        <a:buChar char="•"/>
        <a:defRPr sz="3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824" y="2644552"/>
            <a:ext cx="10369152" cy="2090737"/>
          </a:xfrm>
        </p:spPr>
        <p:txBody>
          <a:bodyPr anchor="ctr"/>
          <a:lstStyle/>
          <a:p>
            <a:r>
              <a:rPr lang="en-US" sz="4400" b="1" dirty="0"/>
              <a:t>PERSEPSI</a:t>
            </a:r>
            <a:br>
              <a:rPr lang="en-US" sz="4400" b="1" dirty="0"/>
            </a:br>
            <a:r>
              <a:rPr lang="en-US" sz="4400" b="1" dirty="0"/>
              <a:t>PUST 4423 </a:t>
            </a:r>
            <a:r>
              <a:rPr lang="en-US" sz="4400" b="1" dirty="0" err="1"/>
              <a:t>Psikologi</a:t>
            </a:r>
            <a:r>
              <a:rPr lang="en-US" sz="4400" b="1" dirty="0"/>
              <a:t> </a:t>
            </a:r>
            <a:r>
              <a:rPr lang="en-US" sz="4400" b="1" dirty="0" err="1"/>
              <a:t>Perpustakaan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7" y="5812904"/>
            <a:ext cx="9102725" cy="2492375"/>
          </a:xfrm>
        </p:spPr>
        <p:txBody>
          <a:bodyPr/>
          <a:lstStyle/>
          <a:p>
            <a:r>
              <a:rPr lang="en-US" dirty="0" err="1"/>
              <a:t>Pratiwi</a:t>
            </a:r>
            <a:r>
              <a:rPr lang="en-US" dirty="0"/>
              <a:t> </a:t>
            </a:r>
            <a:r>
              <a:rPr lang="en-US" dirty="0" err="1"/>
              <a:t>Anindita</a:t>
            </a:r>
            <a:r>
              <a:rPr lang="en-US" dirty="0"/>
              <a:t> </a:t>
            </a:r>
            <a:r>
              <a:rPr lang="en-US" dirty="0" err="1"/>
              <a:t>Adji</a:t>
            </a:r>
            <a:r>
              <a:rPr lang="en-US" dirty="0"/>
              <a:t>, </a:t>
            </a:r>
            <a:r>
              <a:rPr lang="en-US" dirty="0" err="1"/>
              <a:t>M.Hum</a:t>
            </a:r>
            <a:endParaRPr lang="en-US" dirty="0"/>
          </a:p>
          <a:p>
            <a:r>
              <a:rPr lang="en-US" dirty="0"/>
              <a:t>pratiwianindita@ecampus.ut.ac.id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8579-B0BA-491F-83E8-13B289F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24" y="700336"/>
            <a:ext cx="8784976" cy="973311"/>
          </a:xfrm>
        </p:spPr>
        <p:txBody>
          <a:bodyPr>
            <a:normAutofit/>
          </a:bodyPr>
          <a:lstStyle/>
          <a:p>
            <a:r>
              <a:rPr lang="en-US" b="1" dirty="0"/>
              <a:t>CARA MEMBENGUN KESAN POSITIF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107C7-A4DE-4FAA-8385-EC5BCBDDF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448930"/>
              </p:ext>
            </p:extLst>
          </p:nvPr>
        </p:nvGraphicFramePr>
        <p:xfrm>
          <a:off x="1533848" y="3004592"/>
          <a:ext cx="1058517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82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0DA3-894A-4385-8B34-BEF98EBD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008" y="844352"/>
            <a:ext cx="9577064" cy="1368152"/>
          </a:xfrm>
        </p:spPr>
        <p:txBody>
          <a:bodyPr>
            <a:normAutofit/>
          </a:bodyPr>
          <a:lstStyle/>
          <a:p>
            <a:r>
              <a:rPr lang="en-US" b="1" dirty="0"/>
              <a:t>FAKTOR-FAKTOR PENGARUH PERSEPSI SESEORANG TERHADAP PERPUSTAKAAN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D35612-9D11-4B64-A80A-6C53240A8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72667"/>
              </p:ext>
            </p:extLst>
          </p:nvPr>
        </p:nvGraphicFramePr>
        <p:xfrm>
          <a:off x="893763" y="2597150"/>
          <a:ext cx="10433173" cy="544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78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2060" y="4228728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TERIMA KASIH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130255" y="675366"/>
            <a:ext cx="7624861" cy="1045319"/>
          </a:xfrm>
        </p:spPr>
        <p:txBody>
          <a:bodyPr>
            <a:normAutofit/>
          </a:bodyPr>
          <a:lstStyle/>
          <a:p>
            <a:r>
              <a:rPr lang="en-US" b="1"/>
              <a:t>APA ITU PERSEPSI</a:t>
            </a:r>
            <a:endParaRPr lang="en-US" b="1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BBF0288-AE09-4F03-BACE-F999EF79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46" y="1720685"/>
            <a:ext cx="6490117" cy="646848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385E817-4C1A-4023-8D4A-BBD4AB137C7B}"/>
              </a:ext>
            </a:extLst>
          </p:cNvPr>
          <p:cNvSpPr/>
          <p:nvPr/>
        </p:nvSpPr>
        <p:spPr>
          <a:xfrm>
            <a:off x="93688" y="2428528"/>
            <a:ext cx="5100337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PROSES MEMBUAT PENILAIAN ATAU MEMBANGUN KESAN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A311AF-4AA5-4CF3-8618-93BBAC59F76B}"/>
              </a:ext>
            </a:extLst>
          </p:cNvPr>
          <p:cNvSpPr/>
          <p:nvPr/>
        </p:nvSpPr>
        <p:spPr>
          <a:xfrm>
            <a:off x="850481" y="4300736"/>
            <a:ext cx="5676401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PROSES PEMBERIAN ARTI DARI STIMULUS YANG DITANGGAP INDERA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E89075-3643-4745-B235-61F53831BE31}"/>
              </a:ext>
            </a:extLst>
          </p:cNvPr>
          <p:cNvSpPr/>
          <p:nvPr/>
        </p:nvSpPr>
        <p:spPr>
          <a:xfrm>
            <a:off x="2060928" y="6193110"/>
            <a:ext cx="5881632" cy="1152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KEMAMPUAN UNTUK MENGORGANISASIKAN PENGAMATAN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7287CC-5DA5-4345-AD5D-2F621C22DD3D}"/>
              </a:ext>
            </a:extLst>
          </p:cNvPr>
          <p:cNvSpPr txBox="1"/>
          <p:nvPr/>
        </p:nvSpPr>
        <p:spPr>
          <a:xfrm>
            <a:off x="157847" y="3562072"/>
            <a:ext cx="343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+mn-lt"/>
              </a:rPr>
              <a:t>Harvey &amp; Smith, 1977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E92FC0-9EAA-47CE-946F-77B10B10D0DD}"/>
              </a:ext>
            </a:extLst>
          </p:cNvPr>
          <p:cNvSpPr txBox="1"/>
          <p:nvPr/>
        </p:nvSpPr>
        <p:spPr>
          <a:xfrm>
            <a:off x="850481" y="5474719"/>
            <a:ext cx="343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+mn-lt"/>
              </a:rPr>
              <a:t>Morris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57CCF7-481C-444F-B8C4-2978DABFAC4D}"/>
              </a:ext>
            </a:extLst>
          </p:cNvPr>
          <p:cNvSpPr txBox="1"/>
          <p:nvPr/>
        </p:nvSpPr>
        <p:spPr>
          <a:xfrm>
            <a:off x="2076266" y="7391692"/>
            <a:ext cx="343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latin typeface="+mn-lt"/>
              </a:rPr>
              <a:t>Sarlito</a:t>
            </a:r>
            <a:r>
              <a:rPr lang="en-US" sz="2000" b="1" dirty="0">
                <a:latin typeface="+mn-lt"/>
              </a:rPr>
              <a:t>, 1976.</a:t>
            </a:r>
            <a:endParaRPr lang="en-US" sz="2000" b="1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03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156" y="484312"/>
            <a:ext cx="8993014" cy="1405359"/>
          </a:xfrm>
        </p:spPr>
        <p:txBody>
          <a:bodyPr/>
          <a:lstStyle/>
          <a:p>
            <a:r>
              <a:rPr lang="en-US" b="1" dirty="0"/>
              <a:t>PROSES PERSEPSI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09497-A22F-4FCA-87E7-1B52E05760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4" t="41141" r="61074" b="19485"/>
          <a:stretch/>
        </p:blipFill>
        <p:spPr>
          <a:xfrm>
            <a:off x="1821880" y="1889671"/>
            <a:ext cx="8496944" cy="653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016" y="844352"/>
            <a:ext cx="9505056" cy="757287"/>
          </a:xfrm>
        </p:spPr>
        <p:txBody>
          <a:bodyPr>
            <a:normAutofit fontScale="90000"/>
          </a:bodyPr>
          <a:lstStyle/>
          <a:p>
            <a:r>
              <a:rPr lang="en-US" b="1"/>
              <a:t>PERHATIAN : SELEKTIVITAS DALAM PERSEPSI</a:t>
            </a:r>
            <a:endParaRPr lang="en-US" b="1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30014765-7853-4849-9718-2ED17E825DA2}"/>
              </a:ext>
            </a:extLst>
          </p:cNvPr>
          <p:cNvSpPr/>
          <p:nvPr/>
        </p:nvSpPr>
        <p:spPr>
          <a:xfrm>
            <a:off x="597744" y="2419511"/>
            <a:ext cx="6480720" cy="201622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PERHATIAN ADALAH PROSES PENYELEKSIAN STIMULUS YANG MENJADI FOKUS PERSEPSI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182EA33-7A30-4222-8DD6-379E5EB36E2E}"/>
              </a:ext>
            </a:extLst>
          </p:cNvPr>
          <p:cNvSpPr/>
          <p:nvPr/>
        </p:nvSpPr>
        <p:spPr>
          <a:xfrm>
            <a:off x="2109912" y="4660776"/>
            <a:ext cx="6696744" cy="17281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BAGIAN PENTING DALAM PERSEPSI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ED65521-AF40-4DC7-A1EA-6E521A4A1B08}"/>
              </a:ext>
            </a:extLst>
          </p:cNvPr>
          <p:cNvSpPr/>
          <p:nvPr/>
        </p:nvSpPr>
        <p:spPr>
          <a:xfrm>
            <a:off x="2829992" y="6749008"/>
            <a:ext cx="7416824" cy="17281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PROSES DASAR </a:t>
            </a:r>
            <a:r>
              <a:rPr lang="en-US" dirty="0">
                <a:sym typeface="Wingdings" panose="05000000000000000000" pitchFamily="2" charset="2"/>
              </a:rPr>
              <a:t> PENYARINGAN INFORMASI SENSORIS YANG KITA TERIMA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016" y="519113"/>
            <a:ext cx="9065022" cy="1333351"/>
          </a:xfrm>
        </p:spPr>
        <p:txBody>
          <a:bodyPr/>
          <a:lstStyle/>
          <a:p>
            <a:r>
              <a:rPr lang="en-US" b="1" dirty="0"/>
              <a:t>FAKTOR EKSTERNAL (STIMULUS)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1634B4-DCFB-4FC4-8A4D-1D250C205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67626"/>
              </p:ext>
            </p:extLst>
          </p:nvPr>
        </p:nvGraphicFramePr>
        <p:xfrm>
          <a:off x="1245816" y="2597151"/>
          <a:ext cx="10369152" cy="5520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75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008" y="628328"/>
            <a:ext cx="10225136" cy="10453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FAKTOR INTERNAL (INDIVIDU YANG MEMERSEPSI)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773B948-E7CF-4D92-9321-BD11C53D4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962523"/>
              </p:ext>
            </p:extLst>
          </p:nvPr>
        </p:nvGraphicFramePr>
        <p:xfrm>
          <a:off x="893763" y="2597151"/>
          <a:ext cx="11369277" cy="530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34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008" y="700336"/>
            <a:ext cx="8776990" cy="973311"/>
          </a:xfrm>
        </p:spPr>
        <p:txBody>
          <a:bodyPr>
            <a:normAutofit/>
          </a:bodyPr>
          <a:lstStyle/>
          <a:p>
            <a:r>
              <a:rPr lang="en-US" b="1" dirty="0"/>
              <a:t>ORGANISASI DALAM PERSEPSI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D53941-7BA3-4361-A400-B2D779CD1CAA}"/>
              </a:ext>
            </a:extLst>
          </p:cNvPr>
          <p:cNvSpPr/>
          <p:nvPr/>
        </p:nvSpPr>
        <p:spPr>
          <a:xfrm>
            <a:off x="237704" y="2644552"/>
            <a:ext cx="3600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WUJUD DAN LATAR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76341-212B-41A0-B947-E69453DB7003}"/>
              </a:ext>
            </a:extLst>
          </p:cNvPr>
          <p:cNvSpPr/>
          <p:nvPr/>
        </p:nvSpPr>
        <p:spPr>
          <a:xfrm>
            <a:off x="1029792" y="4516761"/>
            <a:ext cx="388843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POLA PENGELOMPOKAN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46C0D-E0F2-4B05-AB87-9644389D0922}"/>
              </a:ext>
            </a:extLst>
          </p:cNvPr>
          <p:cNvSpPr/>
          <p:nvPr/>
        </p:nvSpPr>
        <p:spPr>
          <a:xfrm>
            <a:off x="2109912" y="6541145"/>
            <a:ext cx="3456384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KETETAPAN</a:t>
            </a:r>
          </a:p>
        </p:txBody>
      </p:sp>
    </p:spTree>
    <p:extLst>
      <p:ext uri="{BB962C8B-B14F-4D97-AF65-F5344CB8AC3E}">
        <p14:creationId xmlns:p14="http://schemas.microsoft.com/office/powerpoint/2010/main" val="6476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56D5-224C-4B99-B34E-C2976CB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16" y="700336"/>
            <a:ext cx="8560966" cy="9733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FAKTOR YANG MEMENGARUHI PERSEPSI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B6FC5F-D3BA-42E0-BAA2-E0913FC6B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73450"/>
              </p:ext>
            </p:extLst>
          </p:nvPr>
        </p:nvGraphicFramePr>
        <p:xfrm>
          <a:off x="1461840" y="2428528"/>
          <a:ext cx="9641085" cy="616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03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504B-E981-4679-BBC9-B7481C2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008" y="628328"/>
            <a:ext cx="10369152" cy="1189335"/>
          </a:xfrm>
        </p:spPr>
        <p:txBody>
          <a:bodyPr>
            <a:normAutofit/>
          </a:bodyPr>
          <a:lstStyle/>
          <a:p>
            <a:r>
              <a:rPr lang="en-US" sz="3800" b="1" dirty="0"/>
              <a:t>PERANAN PERSEPSI DALAM KEHIDUPAN SEHARI-HARI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6B4355E-BD2E-45C7-AC32-517C795B1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514550"/>
              </p:ext>
            </p:extLst>
          </p:nvPr>
        </p:nvGraphicFramePr>
        <p:xfrm>
          <a:off x="813768" y="2395439"/>
          <a:ext cx="11701300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4F4E6EF-DC2B-4169-AEE8-1674CA31A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471642"/>
              </p:ext>
            </p:extLst>
          </p:nvPr>
        </p:nvGraphicFramePr>
        <p:xfrm>
          <a:off x="957784" y="4588768"/>
          <a:ext cx="6696744" cy="346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8902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7a43c722c2fdab5e9ba4506e6d69bdc3cd5d2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Pages>0</Pages>
  <Words>228</Words>
  <Characters>0</Characters>
  <Application>Microsoft Office PowerPoint</Application>
  <PresentationFormat>Custom</PresentationFormat>
  <Lines>0</Lines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</vt:lpstr>
      <vt:lpstr>Title &amp; Subtitle</vt:lpstr>
      <vt:lpstr>Custom Design</vt:lpstr>
      <vt:lpstr>Title &amp; Bullets - 2 Column</vt:lpstr>
      <vt:lpstr>PERSEPSI PUST 4423 Psikologi Perpustakaan</vt:lpstr>
      <vt:lpstr>APA ITU PERSEPSI</vt:lpstr>
      <vt:lpstr>PROSES PERSEPSI</vt:lpstr>
      <vt:lpstr>PERHATIAN : SELEKTIVITAS DALAM PERSEPSI</vt:lpstr>
      <vt:lpstr>FAKTOR EKSTERNAL (STIMULUS)</vt:lpstr>
      <vt:lpstr>FAKTOR INTERNAL (INDIVIDU YANG MEMERSEPSI)</vt:lpstr>
      <vt:lpstr>ORGANISASI DALAM PERSEPSI</vt:lpstr>
      <vt:lpstr>FAKTOR YANG MEMENGARUHI PERSEPSI</vt:lpstr>
      <vt:lpstr>PERANAN PERSEPSI DALAM KEHIDUPAN SEHARI-HARI</vt:lpstr>
      <vt:lpstr>CARA MEMBENGUN KESAN POSITIF</vt:lpstr>
      <vt:lpstr>FAKTOR-FAKTOR PENGARUH PERSEPSI SESEORANG TERHADAP PERPUSTAKAAN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KARTONO</dc:creator>
  <cp:lastModifiedBy>Pratiwi Anindita Adji, S.Hum., M.Hum.</cp:lastModifiedBy>
  <cp:revision>220</cp:revision>
  <dcterms:modified xsi:type="dcterms:W3CDTF">2022-02-08T04:31:01Z</dcterms:modified>
</cp:coreProperties>
</file>