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90" autoAdjust="0"/>
  </p:normalViewPr>
  <p:slideViewPr>
    <p:cSldViewPr snapToGrid="0">
      <p:cViewPr varScale="1">
        <p:scale>
          <a:sx n="94" d="100"/>
          <a:sy n="94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4D332-2BB7-47DF-B388-95E82825E59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799E7-2DAE-4EF9-A31E-B01FD93BF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NASA: </a:t>
            </a:r>
            <a:r>
              <a:rPr lang="de-AT" dirty="0" err="1"/>
              <a:t>class</a:t>
            </a:r>
            <a:r>
              <a:rPr lang="de-AT" dirty="0"/>
              <a:t> Physics erwartet Winkel in Grad (°) und alle anderen Klassen erwarten Winkel in </a:t>
            </a:r>
            <a:r>
              <a:rPr lang="de-AT" dirty="0" err="1"/>
              <a:t>radiant</a:t>
            </a:r>
            <a:r>
              <a:rPr lang="de-AT" dirty="0"/>
              <a:t>.</a:t>
            </a:r>
          </a:p>
          <a:p>
            <a:r>
              <a:rPr lang="de-AT" dirty="0"/>
              <a:t>Besprechung lt. 1 Einheit: Arbeiten in Grad (lt. Mitschrift Patrick)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Am Master liegt nur das „rohe“ Projekt von Herrn </a:t>
            </a:r>
            <a:r>
              <a:rPr lang="de-AT" dirty="0" err="1"/>
              <a:t>Faschinger</a:t>
            </a:r>
            <a:endParaRPr lang="en-US" dirty="0"/>
          </a:p>
          <a:p>
            <a:r>
              <a:rPr lang="de-AT" dirty="0"/>
              <a:t>D</a:t>
            </a:r>
            <a:r>
              <a:rPr lang="en-US" dirty="0" err="1"/>
              <a:t>ev</a:t>
            </a:r>
            <a:r>
              <a:rPr lang="en-US" dirty="0"/>
              <a:t>.: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Mitglieder</a:t>
            </a:r>
            <a:r>
              <a:rPr lang="en-US" dirty="0"/>
              <a:t> </a:t>
            </a:r>
            <a:r>
              <a:rPr lang="en-US" dirty="0" err="1"/>
              <a:t>programmieren</a:t>
            </a:r>
            <a:r>
              <a:rPr lang="en-US" dirty="0"/>
              <a:t> und </a:t>
            </a:r>
            <a:r>
              <a:rPr lang="en-US" dirty="0" err="1"/>
              <a:t>entwickeln</a:t>
            </a:r>
            <a:r>
              <a:rPr lang="en-US" dirty="0"/>
              <a:t> auf </a:t>
            </a:r>
            <a:r>
              <a:rPr lang="en-US" dirty="0" err="1"/>
              <a:t>diesem</a:t>
            </a:r>
            <a:r>
              <a:rPr lang="en-US" dirty="0"/>
              <a:t> Zweig</a:t>
            </a:r>
          </a:p>
          <a:p>
            <a:r>
              <a:rPr lang="de-AT" dirty="0"/>
              <a:t>M</a:t>
            </a:r>
            <a:r>
              <a:rPr lang="en-US" dirty="0" err="1"/>
              <a:t>eist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gleichzeitigen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der </a:t>
            </a:r>
            <a:r>
              <a:rPr lang="en-US" dirty="0" err="1"/>
              <a:t>Vorlesung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14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8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1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4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2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D240E-5B2A-44F0-9B0C-5FCA0A1F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42459"/>
            <a:ext cx="7766936" cy="1646302"/>
          </a:xfrm>
        </p:spPr>
        <p:txBody>
          <a:bodyPr>
            <a:normAutofit/>
          </a:bodyPr>
          <a:lstStyle/>
          <a:p>
            <a:r>
              <a:rPr lang="de-A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r>
              <a:rPr lang="de-AT" sz="6000" dirty="0">
                <a:latin typeface="Calibri" panose="020F0502020204030204" pitchFamily="34" charset="0"/>
                <a:cs typeface="Calibri" panose="020F0502020204030204" pitchFamily="34" charset="0"/>
              </a:rPr>
              <a:t> a Ball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A761B7-CAE0-4ECC-BC28-7AF5D760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62301"/>
            <a:ext cx="7766936" cy="1985432"/>
          </a:xfrm>
        </p:spPr>
        <p:txBody>
          <a:bodyPr>
            <a:normAutofit/>
          </a:bodyPr>
          <a:lstStyle/>
          <a:p>
            <a:r>
              <a:rPr lang="de-AT" dirty="0"/>
              <a:t>Berghofer Ralph</a:t>
            </a:r>
          </a:p>
          <a:p>
            <a:r>
              <a:rPr lang="de-AT" dirty="0"/>
              <a:t>Schuster Patrick</a:t>
            </a:r>
          </a:p>
          <a:p>
            <a:r>
              <a:rPr lang="de-AT" dirty="0"/>
              <a:t>Teuschler Michael</a:t>
            </a:r>
          </a:p>
          <a:p>
            <a:r>
              <a:rPr lang="de-AT" dirty="0" err="1"/>
              <a:t>Waldhuber</a:t>
            </a:r>
            <a:r>
              <a:rPr lang="de-AT" dirty="0"/>
              <a:t>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0CD1-0464-4B6E-B7F7-C7C62871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AT" dirty="0"/>
              <a:t>Softwareentwurf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CC0D56-B808-49FB-A8A0-5950D648E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81" t="23599" r="20609" b="56278"/>
          <a:stretch/>
        </p:blipFill>
        <p:spPr>
          <a:xfrm>
            <a:off x="677334" y="2380516"/>
            <a:ext cx="8720306" cy="2096965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D49E99B-E93D-499E-BE67-BF5C3FD15497}"/>
              </a:ext>
            </a:extLst>
          </p:cNvPr>
          <p:cNvCxnSpPr>
            <a:cxnSpLocks/>
          </p:cNvCxnSpPr>
          <p:nvPr/>
        </p:nvCxnSpPr>
        <p:spPr>
          <a:xfrm flipH="1">
            <a:off x="4975668" y="1808285"/>
            <a:ext cx="1266825" cy="1149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C753AF6-F287-4362-BAA8-97D2255A68D5}"/>
              </a:ext>
            </a:extLst>
          </p:cNvPr>
          <p:cNvSpPr txBox="1"/>
          <p:nvPr/>
        </p:nvSpPr>
        <p:spPr>
          <a:xfrm>
            <a:off x="6096000" y="1621176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BALL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32EFE29-7A73-44E3-9F1D-6DC90B924E0A}"/>
              </a:ext>
            </a:extLst>
          </p:cNvPr>
          <p:cNvCxnSpPr>
            <a:cxnSpLocks/>
          </p:cNvCxnSpPr>
          <p:nvPr/>
        </p:nvCxnSpPr>
        <p:spPr>
          <a:xfrm flipV="1">
            <a:off x="1081454" y="3229219"/>
            <a:ext cx="1338630" cy="1984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6E38F57-79DC-4786-B76A-FD64AFA5C7DE}"/>
              </a:ext>
            </a:extLst>
          </p:cNvPr>
          <p:cNvSpPr txBox="1"/>
          <p:nvPr/>
        </p:nvSpPr>
        <p:spPr>
          <a:xfrm>
            <a:off x="1081454" y="5141518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WIPPE</a:t>
            </a: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7C7F186-202D-4A07-8232-FA439F774DB7}"/>
              </a:ext>
            </a:extLst>
          </p:cNvPr>
          <p:cNvCxnSpPr>
            <a:cxnSpLocks/>
          </p:cNvCxnSpPr>
          <p:nvPr/>
        </p:nvCxnSpPr>
        <p:spPr>
          <a:xfrm>
            <a:off x="7578969" y="2145323"/>
            <a:ext cx="79131" cy="2722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57B3C4F-9EEC-4450-9F57-5F0C85E35103}"/>
              </a:ext>
            </a:extLst>
          </p:cNvPr>
          <p:cNvSpPr txBox="1"/>
          <p:nvPr/>
        </p:nvSpPr>
        <p:spPr>
          <a:xfrm>
            <a:off x="6811107" y="4866340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SCHWERKRAFT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328037-63BC-4535-982B-630273AB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Ball – class Googly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5430F2C-9D68-4246-A56A-B6787ED7C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24" y="2001573"/>
            <a:ext cx="5262533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E939C78-53E0-456E-B688-629DA06BF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20" y="1633039"/>
            <a:ext cx="4765626" cy="35834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DC8EB2-826C-4AC3-8C32-74DEA1D6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558" y="1208511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Wippe – class Rocker</a:t>
            </a:r>
          </a:p>
        </p:txBody>
      </p:sp>
    </p:spTree>
    <p:extLst>
      <p:ext uri="{BB962C8B-B14F-4D97-AF65-F5344CB8AC3E}">
        <p14:creationId xmlns:p14="http://schemas.microsoft.com/office/powerpoint/2010/main" val="13794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5D1C05-0463-4FB2-92AE-7402469E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875" y="1344446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Physik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class Physics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8219FF-CE68-47A1-B767-89ED8A437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97" y="1566372"/>
            <a:ext cx="4300903" cy="37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9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079721-4268-4335-8730-C0E0847A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300" y="1331746"/>
            <a:ext cx="3968293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Regler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class Stabilizer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6DA647B0-A13E-4FD9-B390-600A936C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11" y="1214249"/>
            <a:ext cx="4114406" cy="47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0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3697C-BD05-4546-99FA-AB1D8444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694" y="2554832"/>
            <a:ext cx="4364597" cy="1739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„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Hochzeit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“ – class 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GameController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1135D8-75A6-4DA7-8D96-29F489176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274" y="1356394"/>
            <a:ext cx="4483902" cy="44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6D1C-A9B2-4643-9496-4FDFC3A3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Standpunkt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360CD-12AD-4602-848C-EDBA99C7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969"/>
            <a:ext cx="8596668" cy="41773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de-AT" sz="3800" dirty="0"/>
              <a:t>Ball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					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Wippe	 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</a:p>
          <a:p>
            <a:pPr>
              <a:lnSpc>
                <a:spcPct val="150000"/>
              </a:lnSpc>
            </a:pPr>
            <a:r>
              <a:rPr lang="de-AT" sz="3800" dirty="0"/>
              <a:t>Physik	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Regler	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Bausatz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Grafische Oberfläche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Optimierung				</a:t>
            </a:r>
            <a:r>
              <a:rPr lang="de-AT" sz="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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97B8605-F8B2-496E-B1AC-B157EABBBC98}"/>
              </a:ext>
            </a:extLst>
          </p:cNvPr>
          <p:cNvSpPr txBox="1"/>
          <p:nvPr/>
        </p:nvSpPr>
        <p:spPr>
          <a:xfrm>
            <a:off x="5863691" y="1626577"/>
            <a:ext cx="4634324" cy="19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2000" dirty="0"/>
              <a:t>Probleme</a:t>
            </a:r>
            <a:r>
              <a:rPr lang="de-AT" sz="2400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NASA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Umsetzung Optimierung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5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B0BC3-E60F-4F56-A527-AFC4A32B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GitHub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E617-A47F-4773-A929-F2CC50B7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Master: Projekt – Template </a:t>
            </a:r>
          </a:p>
          <a:p>
            <a:r>
              <a:rPr lang="de-AT" sz="2400" dirty="0"/>
              <a:t>Developer: Programmierung </a:t>
            </a:r>
          </a:p>
          <a:p>
            <a:endParaRPr lang="de-AT" sz="2400" dirty="0"/>
          </a:p>
          <a:p>
            <a:r>
              <a:rPr lang="de-AT" sz="2400" dirty="0"/>
              <a:t>Kleine </a:t>
            </a:r>
            <a:r>
              <a:rPr lang="de-AT" sz="2400" dirty="0" err="1"/>
              <a:t>Merge</a:t>
            </a:r>
            <a:r>
              <a:rPr lang="de-AT" sz="2400" dirty="0"/>
              <a:t> Probleme</a:t>
            </a:r>
          </a:p>
          <a:p>
            <a:pPr lvl="1"/>
            <a:r>
              <a:rPr lang="de-AT" sz="2000" dirty="0"/>
              <a:t>Gleichzeitiger Zugriff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248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132</Words>
  <Application>Microsoft Office PowerPoint</Application>
  <PresentationFormat>Breitbild</PresentationFormat>
  <Paragraphs>38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Symbol</vt:lpstr>
      <vt:lpstr>Trebuchet MS</vt:lpstr>
      <vt:lpstr>Wingdings 3</vt:lpstr>
      <vt:lpstr>Facette</vt:lpstr>
      <vt:lpstr>Balancing a Ball</vt:lpstr>
      <vt:lpstr>Softwareentwurf</vt:lpstr>
      <vt:lpstr>Der Ball – class Googly</vt:lpstr>
      <vt:lpstr>Die Wippe – class Rocker</vt:lpstr>
      <vt:lpstr>Die Physik – class Physics</vt:lpstr>
      <vt:lpstr>Der Regler – class Stabilizer</vt:lpstr>
      <vt:lpstr>Die „Hochzeit“ – class GameController</vt:lpstr>
      <vt:lpstr>Projekt Standpunkt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Blancing a Ball</dc:title>
  <dc:creator>Schuster Patrick</dc:creator>
  <cp:lastModifiedBy>Simon</cp:lastModifiedBy>
  <cp:revision>19</cp:revision>
  <dcterms:created xsi:type="dcterms:W3CDTF">2018-06-08T12:10:40Z</dcterms:created>
  <dcterms:modified xsi:type="dcterms:W3CDTF">2018-06-11T05:50:45Z</dcterms:modified>
</cp:coreProperties>
</file>