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D240E-5B2A-44F0-9B0C-5FCA0A1F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2459"/>
            <a:ext cx="7766936" cy="1646302"/>
          </a:xfrm>
        </p:spPr>
        <p:txBody>
          <a:bodyPr>
            <a:normAutofit/>
          </a:bodyPr>
          <a:lstStyle/>
          <a:p>
            <a:r>
              <a:rPr lang="de-A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Blancing</a:t>
            </a:r>
            <a:r>
              <a:rPr lang="de-AT" sz="6000" dirty="0">
                <a:latin typeface="Calibri" panose="020F0502020204030204" pitchFamily="34" charset="0"/>
                <a:cs typeface="Calibri" panose="020F0502020204030204" pitchFamily="34" charset="0"/>
              </a:rPr>
              <a:t> a Ball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761B7-CAE0-4ECC-BC28-7AF5D760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62301"/>
            <a:ext cx="7766936" cy="1985432"/>
          </a:xfrm>
        </p:spPr>
        <p:txBody>
          <a:bodyPr>
            <a:normAutofit/>
          </a:bodyPr>
          <a:lstStyle/>
          <a:p>
            <a:r>
              <a:rPr lang="de-AT" dirty="0"/>
              <a:t>Berghofer Ralph</a:t>
            </a:r>
          </a:p>
          <a:p>
            <a:r>
              <a:rPr lang="de-AT" dirty="0"/>
              <a:t>Schuster Patrick</a:t>
            </a:r>
          </a:p>
          <a:p>
            <a:r>
              <a:rPr lang="de-AT" dirty="0"/>
              <a:t>Teuschler Michael</a:t>
            </a:r>
          </a:p>
          <a:p>
            <a:r>
              <a:rPr lang="de-AT" dirty="0" err="1"/>
              <a:t>Waldhuber</a:t>
            </a:r>
            <a:r>
              <a:rPr lang="de-AT" dirty="0"/>
              <a:t>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AFB1091-2A85-4F09-97D1-1C046E28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611012"/>
            <a:ext cx="4887354" cy="36359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328037-63BC-4535-982B-630273A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Ball – class Goggly</a:t>
            </a:r>
          </a:p>
        </p:txBody>
      </p:sp>
    </p:spTree>
    <p:extLst>
      <p:ext uri="{BB962C8B-B14F-4D97-AF65-F5344CB8AC3E}">
        <p14:creationId xmlns:p14="http://schemas.microsoft.com/office/powerpoint/2010/main" val="394048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1E86886-6816-4D4A-8528-6ECFE708F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298912"/>
            <a:ext cx="4887354" cy="42601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C8EB2-826C-4AC3-8C32-74DEA1D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Wippe – class Rocker</a:t>
            </a:r>
          </a:p>
        </p:txBody>
      </p:sp>
    </p:spTree>
    <p:extLst>
      <p:ext uri="{BB962C8B-B14F-4D97-AF65-F5344CB8AC3E}">
        <p14:creationId xmlns:p14="http://schemas.microsoft.com/office/powerpoint/2010/main" val="13794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056690-B87B-4E36-A2CB-CB9BA4B0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633880"/>
            <a:ext cx="4887354" cy="35902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5D1C05-0463-4FB2-92AE-7402469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Physik – class Physics</a:t>
            </a:r>
          </a:p>
        </p:txBody>
      </p:sp>
    </p:spTree>
    <p:extLst>
      <p:ext uri="{BB962C8B-B14F-4D97-AF65-F5344CB8AC3E}">
        <p14:creationId xmlns:p14="http://schemas.microsoft.com/office/powerpoint/2010/main" val="11111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437137E-3323-4EDE-A291-333FB2BF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89" y="740202"/>
            <a:ext cx="4108644" cy="5377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79721-4268-4335-8730-C0E0847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1" y="1261331"/>
            <a:ext cx="3934570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Regler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Stabilizer</a:t>
            </a:r>
          </a:p>
        </p:txBody>
      </p:sp>
    </p:spTree>
    <p:extLst>
      <p:ext uri="{BB962C8B-B14F-4D97-AF65-F5344CB8AC3E}">
        <p14:creationId xmlns:p14="http://schemas.microsoft.com/office/powerpoint/2010/main" val="97590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140E0CD-8BE0-420F-B8F0-0D016ED0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57" y="1950090"/>
            <a:ext cx="4887354" cy="29493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53697C-BD05-4546-99FA-AB1D8444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4" y="2554832"/>
            <a:ext cx="4364597" cy="1739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„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Hochzeit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 – class 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GameController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47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6D1C-A9B2-4643-9496-4FDFC3A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Standpunkt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360CD-12AD-4602-848C-EDBA99C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B0BC3-E60F-4F56-A527-AFC4A32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GitHub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E617-A47F-4773-A929-F2CC50B7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Blancing a Ball</vt:lpstr>
      <vt:lpstr>Der Ball – class Goggly</vt:lpstr>
      <vt:lpstr>Die Wippe – class Rocker</vt:lpstr>
      <vt:lpstr>Die Physik – class Physics</vt:lpstr>
      <vt:lpstr>Der Regler – class Stabilizer</vt:lpstr>
      <vt:lpstr>Die „Hochzeit“ – class GameController</vt:lpstr>
      <vt:lpstr>Projekt Standpunkt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Blancing a Ball</dc:title>
  <dc:creator>Schuster Patrick</dc:creator>
  <cp:lastModifiedBy>Schuster Patrick</cp:lastModifiedBy>
  <cp:revision>5</cp:revision>
  <dcterms:created xsi:type="dcterms:W3CDTF">2018-06-08T12:10:40Z</dcterms:created>
  <dcterms:modified xsi:type="dcterms:W3CDTF">2018-06-08T12:51:20Z</dcterms:modified>
</cp:coreProperties>
</file>