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85B5C-2585-426E-B07A-795955B1769B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98BDF8-D72C-4734-A18C-F98D2361DEC1}">
      <dgm:prSet/>
      <dgm:spPr/>
      <dgm:t>
        <a:bodyPr/>
        <a:lstStyle/>
        <a:p>
          <a:r>
            <a:rPr lang="ru-RU" dirty="0"/>
            <a:t>Изучение существующих работ</a:t>
          </a:r>
          <a:endParaRPr lang="en-US" dirty="0"/>
        </a:p>
      </dgm:t>
    </dgm:pt>
    <dgm:pt modelId="{4556901C-CBFE-43D7-BE74-70C1A0733EE1}" type="parTrans" cxnId="{05ADAF6E-01C4-427C-B30C-5B341DAF8E07}">
      <dgm:prSet/>
      <dgm:spPr/>
      <dgm:t>
        <a:bodyPr/>
        <a:lstStyle/>
        <a:p>
          <a:endParaRPr lang="en-US"/>
        </a:p>
      </dgm:t>
    </dgm:pt>
    <dgm:pt modelId="{FB2815EB-EA6E-4B26-9F60-6A326F98250F}" type="sibTrans" cxnId="{05ADAF6E-01C4-427C-B30C-5B341DAF8E07}">
      <dgm:prSet/>
      <dgm:spPr/>
      <dgm:t>
        <a:bodyPr/>
        <a:lstStyle/>
        <a:p>
          <a:endParaRPr lang="en-US"/>
        </a:p>
      </dgm:t>
    </dgm:pt>
    <dgm:pt modelId="{137BC1C4-8577-492F-9554-4690E97F6149}">
      <dgm:prSet/>
      <dgm:spPr/>
      <dgm:t>
        <a:bodyPr/>
        <a:lstStyle/>
        <a:p>
          <a:r>
            <a:rPr lang="ru-RU"/>
            <a:t>Разработка методики исследования</a:t>
          </a:r>
          <a:endParaRPr lang="en-US"/>
        </a:p>
      </dgm:t>
    </dgm:pt>
    <dgm:pt modelId="{A1E81776-8F18-42AD-AC09-3BAF09802112}" type="parTrans" cxnId="{5D7347DE-3FF6-4FFF-BE86-1A1E2953A4C9}">
      <dgm:prSet/>
      <dgm:spPr/>
      <dgm:t>
        <a:bodyPr/>
        <a:lstStyle/>
        <a:p>
          <a:endParaRPr lang="en-US"/>
        </a:p>
      </dgm:t>
    </dgm:pt>
    <dgm:pt modelId="{0C05BF61-977B-4872-B52B-EF5D9173A1A7}" type="sibTrans" cxnId="{5D7347DE-3FF6-4FFF-BE86-1A1E2953A4C9}">
      <dgm:prSet/>
      <dgm:spPr/>
      <dgm:t>
        <a:bodyPr/>
        <a:lstStyle/>
        <a:p>
          <a:endParaRPr lang="en-US"/>
        </a:p>
      </dgm:t>
    </dgm:pt>
    <dgm:pt modelId="{4C9AEF83-80C8-4722-883D-BF8FD22FC950}">
      <dgm:prSet/>
      <dgm:spPr/>
      <dgm:t>
        <a:bodyPr/>
        <a:lstStyle/>
        <a:p>
          <a:r>
            <a:rPr lang="ru-RU"/>
            <a:t>Проведение экспериментального исследования</a:t>
          </a:r>
          <a:endParaRPr lang="en-US"/>
        </a:p>
      </dgm:t>
    </dgm:pt>
    <dgm:pt modelId="{4DAB275F-74ED-4DC2-B453-E033F4A6D164}" type="parTrans" cxnId="{F81C0366-795A-4997-A720-F478DEB62454}">
      <dgm:prSet/>
      <dgm:spPr/>
      <dgm:t>
        <a:bodyPr/>
        <a:lstStyle/>
        <a:p>
          <a:endParaRPr lang="en-US"/>
        </a:p>
      </dgm:t>
    </dgm:pt>
    <dgm:pt modelId="{657695E1-BB6A-40EF-BD7C-52DCA738BE81}" type="sibTrans" cxnId="{F81C0366-795A-4997-A720-F478DEB62454}">
      <dgm:prSet/>
      <dgm:spPr/>
      <dgm:t>
        <a:bodyPr/>
        <a:lstStyle/>
        <a:p>
          <a:endParaRPr lang="en-US"/>
        </a:p>
      </dgm:t>
    </dgm:pt>
    <dgm:pt modelId="{7F4E7D44-69B5-4B38-9478-D75CB0BA4C9E}">
      <dgm:prSet/>
      <dgm:spPr/>
      <dgm:t>
        <a:bodyPr/>
        <a:lstStyle/>
        <a:p>
          <a:r>
            <a:rPr lang="ru-RU"/>
            <a:t>Анализ результатов экспериментов и оценка эффективности</a:t>
          </a:r>
          <a:endParaRPr lang="en-US"/>
        </a:p>
      </dgm:t>
    </dgm:pt>
    <dgm:pt modelId="{BDD5944C-20C8-4009-BE48-FF917D2CA211}" type="parTrans" cxnId="{B48936B8-AE07-4FA6-89AC-FB6B5AFFE0CD}">
      <dgm:prSet/>
      <dgm:spPr/>
      <dgm:t>
        <a:bodyPr/>
        <a:lstStyle/>
        <a:p>
          <a:endParaRPr lang="en-US"/>
        </a:p>
      </dgm:t>
    </dgm:pt>
    <dgm:pt modelId="{5263A0DC-6AA7-4214-AFC9-43505210593F}" type="sibTrans" cxnId="{B48936B8-AE07-4FA6-89AC-FB6B5AFFE0CD}">
      <dgm:prSet/>
      <dgm:spPr/>
      <dgm:t>
        <a:bodyPr/>
        <a:lstStyle/>
        <a:p>
          <a:endParaRPr lang="en-US"/>
        </a:p>
      </dgm:t>
    </dgm:pt>
    <dgm:pt modelId="{A632B0E9-7AD2-274B-8EDA-79B7A7514D9F}" type="pres">
      <dgm:prSet presAssocID="{9FA85B5C-2585-426E-B07A-795955B1769B}" presName="Name0" presStyleCnt="0">
        <dgm:presLayoutVars>
          <dgm:dir/>
          <dgm:animLvl val="lvl"/>
          <dgm:resizeHandles val="exact"/>
        </dgm:presLayoutVars>
      </dgm:prSet>
      <dgm:spPr/>
    </dgm:pt>
    <dgm:pt modelId="{45C65D8E-CF03-D543-BEA6-5A52C3AB3E91}" type="pres">
      <dgm:prSet presAssocID="{2D98BDF8-D72C-4734-A18C-F98D2361DEC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4680EA-D74B-0446-AFBB-8F124AE282AF}" type="pres">
      <dgm:prSet presAssocID="{FB2815EB-EA6E-4B26-9F60-6A326F98250F}" presName="parTxOnlySpace" presStyleCnt="0"/>
      <dgm:spPr/>
    </dgm:pt>
    <dgm:pt modelId="{D5B6E7F1-DEC0-6944-9413-C7984D4881B3}" type="pres">
      <dgm:prSet presAssocID="{137BC1C4-8577-492F-9554-4690E97F614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AAEB552-8D72-3443-AD73-66FD8C29B043}" type="pres">
      <dgm:prSet presAssocID="{0C05BF61-977B-4872-B52B-EF5D9173A1A7}" presName="parTxOnlySpace" presStyleCnt="0"/>
      <dgm:spPr/>
    </dgm:pt>
    <dgm:pt modelId="{8BC64779-72A3-A044-9E45-406B37F5300D}" type="pres">
      <dgm:prSet presAssocID="{4C9AEF83-80C8-4722-883D-BF8FD22FC95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74FE95-D12E-8D4F-ACB7-DEBC7FF8467A}" type="pres">
      <dgm:prSet presAssocID="{657695E1-BB6A-40EF-BD7C-52DCA738BE81}" presName="parTxOnlySpace" presStyleCnt="0"/>
      <dgm:spPr/>
    </dgm:pt>
    <dgm:pt modelId="{6B675743-92E3-3B48-94A1-08F42C6AFA60}" type="pres">
      <dgm:prSet presAssocID="{7F4E7D44-69B5-4B38-9478-D75CB0BA4C9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5BBF1A-3E9A-D048-9B8C-9A6FDFD7BA97}" type="presOf" srcId="{4C9AEF83-80C8-4722-883D-BF8FD22FC950}" destId="{8BC64779-72A3-A044-9E45-406B37F5300D}" srcOrd="0" destOrd="0" presId="urn:microsoft.com/office/officeart/2005/8/layout/chevron1"/>
    <dgm:cxn modelId="{3E62B248-9B01-CC40-8C34-EE24CFFA6C23}" type="presOf" srcId="{7F4E7D44-69B5-4B38-9478-D75CB0BA4C9E}" destId="{6B675743-92E3-3B48-94A1-08F42C6AFA60}" srcOrd="0" destOrd="0" presId="urn:microsoft.com/office/officeart/2005/8/layout/chevron1"/>
    <dgm:cxn modelId="{F81C0366-795A-4997-A720-F478DEB62454}" srcId="{9FA85B5C-2585-426E-B07A-795955B1769B}" destId="{4C9AEF83-80C8-4722-883D-BF8FD22FC950}" srcOrd="2" destOrd="0" parTransId="{4DAB275F-74ED-4DC2-B453-E033F4A6D164}" sibTransId="{657695E1-BB6A-40EF-BD7C-52DCA738BE81}"/>
    <dgm:cxn modelId="{05ADAF6E-01C4-427C-B30C-5B341DAF8E07}" srcId="{9FA85B5C-2585-426E-B07A-795955B1769B}" destId="{2D98BDF8-D72C-4734-A18C-F98D2361DEC1}" srcOrd="0" destOrd="0" parTransId="{4556901C-CBFE-43D7-BE74-70C1A0733EE1}" sibTransId="{FB2815EB-EA6E-4B26-9F60-6A326F98250F}"/>
    <dgm:cxn modelId="{1D6A5E93-00D6-1546-9633-D0B56FF52099}" type="presOf" srcId="{137BC1C4-8577-492F-9554-4690E97F6149}" destId="{D5B6E7F1-DEC0-6944-9413-C7984D4881B3}" srcOrd="0" destOrd="0" presId="urn:microsoft.com/office/officeart/2005/8/layout/chevron1"/>
    <dgm:cxn modelId="{BCBF2BA0-C328-F349-B34A-7240823588C2}" type="presOf" srcId="{2D98BDF8-D72C-4734-A18C-F98D2361DEC1}" destId="{45C65D8E-CF03-D543-BEA6-5A52C3AB3E91}" srcOrd="0" destOrd="0" presId="urn:microsoft.com/office/officeart/2005/8/layout/chevron1"/>
    <dgm:cxn modelId="{541182A4-951A-CB49-9064-1249928D0F3F}" type="presOf" srcId="{9FA85B5C-2585-426E-B07A-795955B1769B}" destId="{A632B0E9-7AD2-274B-8EDA-79B7A7514D9F}" srcOrd="0" destOrd="0" presId="urn:microsoft.com/office/officeart/2005/8/layout/chevron1"/>
    <dgm:cxn modelId="{B48936B8-AE07-4FA6-89AC-FB6B5AFFE0CD}" srcId="{9FA85B5C-2585-426E-B07A-795955B1769B}" destId="{7F4E7D44-69B5-4B38-9478-D75CB0BA4C9E}" srcOrd="3" destOrd="0" parTransId="{BDD5944C-20C8-4009-BE48-FF917D2CA211}" sibTransId="{5263A0DC-6AA7-4214-AFC9-43505210593F}"/>
    <dgm:cxn modelId="{5D7347DE-3FF6-4FFF-BE86-1A1E2953A4C9}" srcId="{9FA85B5C-2585-426E-B07A-795955B1769B}" destId="{137BC1C4-8577-492F-9554-4690E97F6149}" srcOrd="1" destOrd="0" parTransId="{A1E81776-8F18-42AD-AC09-3BAF09802112}" sibTransId="{0C05BF61-977B-4872-B52B-EF5D9173A1A7}"/>
    <dgm:cxn modelId="{347778A9-2B91-4B47-A75D-B79BB1B4F785}" type="presParOf" srcId="{A632B0E9-7AD2-274B-8EDA-79B7A7514D9F}" destId="{45C65D8E-CF03-D543-BEA6-5A52C3AB3E91}" srcOrd="0" destOrd="0" presId="urn:microsoft.com/office/officeart/2005/8/layout/chevron1"/>
    <dgm:cxn modelId="{A9AFE20C-5A4C-BE4D-B4C8-7AD166DB1A7D}" type="presParOf" srcId="{A632B0E9-7AD2-274B-8EDA-79B7A7514D9F}" destId="{5C4680EA-D74B-0446-AFBB-8F124AE282AF}" srcOrd="1" destOrd="0" presId="urn:microsoft.com/office/officeart/2005/8/layout/chevron1"/>
    <dgm:cxn modelId="{3D25BB9E-A5A3-F34C-89D3-5F19CB63E26B}" type="presParOf" srcId="{A632B0E9-7AD2-274B-8EDA-79B7A7514D9F}" destId="{D5B6E7F1-DEC0-6944-9413-C7984D4881B3}" srcOrd="2" destOrd="0" presId="urn:microsoft.com/office/officeart/2005/8/layout/chevron1"/>
    <dgm:cxn modelId="{11F1012D-F995-5E44-BA72-DEFFCC073D43}" type="presParOf" srcId="{A632B0E9-7AD2-274B-8EDA-79B7A7514D9F}" destId="{EAAEB552-8D72-3443-AD73-66FD8C29B043}" srcOrd="3" destOrd="0" presId="urn:microsoft.com/office/officeart/2005/8/layout/chevron1"/>
    <dgm:cxn modelId="{B72F6401-8792-1044-8D37-A73977DCA7DD}" type="presParOf" srcId="{A632B0E9-7AD2-274B-8EDA-79B7A7514D9F}" destId="{8BC64779-72A3-A044-9E45-406B37F5300D}" srcOrd="4" destOrd="0" presId="urn:microsoft.com/office/officeart/2005/8/layout/chevron1"/>
    <dgm:cxn modelId="{2FC4F3AF-625A-734C-B15E-4892D035C9BC}" type="presParOf" srcId="{A632B0E9-7AD2-274B-8EDA-79B7A7514D9F}" destId="{1874FE95-D12E-8D4F-ACB7-DEBC7FF8467A}" srcOrd="5" destOrd="0" presId="urn:microsoft.com/office/officeart/2005/8/layout/chevron1"/>
    <dgm:cxn modelId="{4FF18C7B-61D3-B54C-82BE-C852F924A187}" type="presParOf" srcId="{A632B0E9-7AD2-274B-8EDA-79B7A7514D9F}" destId="{6B675743-92E3-3B48-94A1-08F42C6AFA6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65D8E-CF03-D543-BEA6-5A52C3AB3E91}">
      <dsp:nvSpPr>
        <dsp:cNvPr id="0" name=""/>
        <dsp:cNvSpPr/>
      </dsp:nvSpPr>
      <dsp:spPr>
        <a:xfrm>
          <a:off x="5069" y="976634"/>
          <a:ext cx="2950727" cy="11802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Изучение существующих работ</a:t>
          </a:r>
          <a:endParaRPr lang="en-US" sz="1400" kern="1200" dirty="0"/>
        </a:p>
      </dsp:txBody>
      <dsp:txXfrm>
        <a:off x="595214" y="976634"/>
        <a:ext cx="1770437" cy="1180290"/>
      </dsp:txXfrm>
    </dsp:sp>
    <dsp:sp modelId="{D5B6E7F1-DEC0-6944-9413-C7984D4881B3}">
      <dsp:nvSpPr>
        <dsp:cNvPr id="0" name=""/>
        <dsp:cNvSpPr/>
      </dsp:nvSpPr>
      <dsp:spPr>
        <a:xfrm>
          <a:off x="2660723" y="976634"/>
          <a:ext cx="2950727" cy="11802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Разработка методики исследования</a:t>
          </a:r>
          <a:endParaRPr lang="en-US" sz="1400" kern="1200"/>
        </a:p>
      </dsp:txBody>
      <dsp:txXfrm>
        <a:off x="3250868" y="976634"/>
        <a:ext cx="1770437" cy="1180290"/>
      </dsp:txXfrm>
    </dsp:sp>
    <dsp:sp modelId="{8BC64779-72A3-A044-9E45-406B37F5300D}">
      <dsp:nvSpPr>
        <dsp:cNvPr id="0" name=""/>
        <dsp:cNvSpPr/>
      </dsp:nvSpPr>
      <dsp:spPr>
        <a:xfrm>
          <a:off x="5316378" y="976634"/>
          <a:ext cx="2950727" cy="11802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Проведение экспериментального исследования</a:t>
          </a:r>
          <a:endParaRPr lang="en-US" sz="1400" kern="1200"/>
        </a:p>
      </dsp:txBody>
      <dsp:txXfrm>
        <a:off x="5906523" y="976634"/>
        <a:ext cx="1770437" cy="1180290"/>
      </dsp:txXfrm>
    </dsp:sp>
    <dsp:sp modelId="{6B675743-92E3-3B48-94A1-08F42C6AFA60}">
      <dsp:nvSpPr>
        <dsp:cNvPr id="0" name=""/>
        <dsp:cNvSpPr/>
      </dsp:nvSpPr>
      <dsp:spPr>
        <a:xfrm>
          <a:off x="7972032" y="976634"/>
          <a:ext cx="2950727" cy="118029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Анализ результатов экспериментов и оценка эффективности</a:t>
          </a:r>
          <a:endParaRPr lang="en-US" sz="1400" kern="1200"/>
        </a:p>
      </dsp:txBody>
      <dsp:txXfrm>
        <a:off x="8562177" y="976634"/>
        <a:ext cx="1770437" cy="1180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4A2-9E3F-7B77-76D8-99F983F4C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EDD5-612E-F514-6D54-D6F334AD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46D43-563E-397B-A2E0-DC47CD65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023E4-DE0A-100B-DD08-8CD3BFB5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D95B8-DA82-B8DA-9413-169FF66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A0B60-D062-9229-8F22-C0934087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475CD-79C1-49F2-29DE-AADFB54E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A6E8B-5D36-3A06-2405-BABE673E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740FD-7AAD-C274-9492-0AB7CBCE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F32D0-5A35-BA9E-190E-6289437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94FAF9-BA23-717F-AED8-EA84D566E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F282CE-D8F0-3CCF-7DB4-7C60C4D37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1465D-3836-3DC0-3A01-95A99A39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41B73-62A2-B9E9-42DA-D9EA134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E6585-512F-3B79-06E1-52C3265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45047-70F4-2508-B4F5-87A8E1C3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DD692-3432-BA4F-A15D-F00B0A56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135B3A-C79A-73D2-4686-20D3C78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6A268-D5A0-FA8B-905F-9428D1D8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3CA65-1E60-D6D6-F916-14D2F36C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BB7FD-5D2C-71DA-B02D-A8E90F8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B03C1-4254-2D77-37B9-503BF8DD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1BC854-CEC4-BDE7-0890-02392768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A1262-10A9-D474-CD5C-902A35BD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7582-DAF3-BD84-9AC1-DFCE1736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27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B8F97-D78A-4583-0E2D-3FBE9726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5232E-1420-574C-DD9B-5B305DD57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1E804F-99ED-D93F-C0BF-0C5B73DA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868EDA-EF13-6047-DFA1-D9316553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B37B07-B3C9-A5AF-A235-EB9EA6E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7006AF-21D0-E8F0-9C76-2310B543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D5D5-3714-4282-32F8-BA8D8ED7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9F0435-CF8E-3B40-ADD4-3F0FA1B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89ABCF-0061-77D0-B867-4F1EDBD8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0A090D-956A-7557-ECBE-3B123686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AEBBDF-A891-841B-1336-5482B1CA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A2F5FF-D944-0A6A-2D00-1123CFDC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C518E1-A7B1-F2B5-5E68-F421396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6965A8-4A3A-48F1-25C5-BC96057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5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09317-15AF-E1D5-B057-73356A95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313248-7078-79E2-760D-C5AA448C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EF3117-1C12-915D-BBBF-0937E23E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47C5F-358F-762B-CCA1-67FA081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65E01D-71C3-5A1E-7665-BBA669F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6853C-E494-CC58-3792-4D42F11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F8E12-8247-3A44-BB62-0105619A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502F3-AC7D-B24B-DDBD-5213A840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969859-053B-2E24-7FA8-6E3FFF61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DBF3B-611C-4408-6288-17C5DCF6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BE11F-8D77-6634-D28A-13C1AFC1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48BAB-D42E-8A24-FEDC-C3D6C7A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91553-8EE4-A575-75E3-09201044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9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693DB-D432-8A24-A707-44A6496B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BBF7B9-5B90-A1E0-4675-690B2520A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92A0DF-8E8E-84BC-3A7A-15C30907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41AF7-8545-D256-5918-6F7E5DC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054C9-9FA3-FE6E-B24E-65655515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9A19E-C6C7-86EB-BC7A-9479AFF4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F665-E6C3-85BA-14D4-3193BF04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86A1D7-EB47-2FC2-AA31-6B6CD8B9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8A0EB-88B9-F3CA-9C67-7B4CEF716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AB18-4DC0-294C-844C-ADA7FB273D7B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0F6A8-124C-DA44-7309-33EC8534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8D1A5-7523-F342-5930-C2BCB234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DB25E-8C8D-B846-B3A3-735338A4AB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8B8F-603B-6263-1432-9ED87152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Исследование эффективности использования </a:t>
            </a:r>
            <a:r>
              <a:rPr lang="en" sz="4800">
                <a:solidFill>
                  <a:srgbClr val="FFFFFF"/>
                </a:solidFill>
              </a:rPr>
              <a:t>kd </a:t>
            </a:r>
            <a:r>
              <a:rPr lang="ru-RU" sz="4800">
                <a:solidFill>
                  <a:srgbClr val="FFFFFF"/>
                </a:solidFill>
              </a:rPr>
              <a:t>деревьев при параллельной обработке облаков точек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C59E6-796C-499A-0C12-F2A510033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Студент: Арбузов Николай Романович</a:t>
            </a:r>
          </a:p>
          <a:p>
            <a:pPr algn="l"/>
            <a:r>
              <a:rPr lang="ru-RU" dirty="0"/>
              <a:t>Научный руководитель: </a:t>
            </a:r>
            <a:r>
              <a:rPr lang="ru-RU" dirty="0" err="1"/>
              <a:t>к.ф-м.н</a:t>
            </a:r>
            <a:r>
              <a:rPr lang="ru-RU" dirty="0"/>
              <a:t>., доцент И.М. Никольский </a:t>
            </a:r>
          </a:p>
        </p:txBody>
      </p:sp>
    </p:spTree>
    <p:extLst>
      <p:ext uri="{BB962C8B-B14F-4D97-AF65-F5344CB8AC3E}">
        <p14:creationId xmlns:p14="http://schemas.microsoft.com/office/powerpoint/2010/main" val="406017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4E19C-06FE-DDBE-A9A2-9EF00D1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538"/>
            <a:ext cx="6743696" cy="103366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Области применения облаков точек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0F2A-688D-C13F-3276-FCCD96E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sz="2000" b="0" i="0" dirty="0">
                <a:effectLst/>
                <a:latin typeface="Söhne"/>
              </a:rPr>
              <a:t>Компьютерное зрение</a:t>
            </a:r>
          </a:p>
          <a:p>
            <a:r>
              <a:rPr lang="ru-RU" sz="2000" b="0" i="0" dirty="0">
                <a:effectLst/>
                <a:latin typeface="Söhne"/>
              </a:rPr>
              <a:t>Графика </a:t>
            </a:r>
          </a:p>
          <a:p>
            <a:r>
              <a:rPr lang="ru-RU" sz="2000" dirty="0">
                <a:latin typeface="Söhne"/>
              </a:rPr>
              <a:t>Геодезия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ru-RU" sz="2000" dirty="0">
                <a:latin typeface="Söhne"/>
              </a:rPr>
              <a:t>и так далее.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63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684FB-E8E0-B43B-2A24-D7EA4ABF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Цели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u-RU" sz="4000" dirty="0">
                <a:solidFill>
                  <a:srgbClr val="FFFFFF"/>
                </a:solidFill>
              </a:rPr>
              <a:t>и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65BA6-2BA7-7631-71F2-021393CE1AD6}"/>
              </a:ext>
            </a:extLst>
          </p:cNvPr>
          <p:cNvSpPr txBox="1"/>
          <p:nvPr/>
        </p:nvSpPr>
        <p:spPr>
          <a:xfrm>
            <a:off x="644055" y="2714423"/>
            <a:ext cx="10927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Цель работы</a:t>
            </a:r>
            <a:r>
              <a:rPr lang="ru-RU" sz="2000" dirty="0"/>
              <a:t>: создание параллельного алгоритма индексирования, с помощью </a:t>
            </a:r>
            <a:r>
              <a:rPr lang="en-US" sz="2000" dirty="0" err="1"/>
              <a:t>kd</a:t>
            </a:r>
            <a:r>
              <a:rPr lang="en-US" sz="2000" dirty="0"/>
              <a:t> </a:t>
            </a:r>
            <a:r>
              <a:rPr lang="ru-RU" sz="2000" dirty="0"/>
              <a:t>дерева, облаков точек и исследование его эффективности</a:t>
            </a:r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8F586947-1B0F-C086-92DD-795FC7BE5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067926"/>
              </p:ext>
            </p:extLst>
          </p:nvPr>
        </p:nvGraphicFramePr>
        <p:xfrm>
          <a:off x="644055" y="3422309"/>
          <a:ext cx="10927829" cy="313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8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CA3C7-C6F4-0386-AE58-E61AE55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rgbClr val="FFFFFF"/>
                </a:solidFill>
              </a:rPr>
              <a:t>Экспериментальное исследование</a:t>
            </a:r>
            <a:br>
              <a:rPr lang="ru-RU" sz="3400" dirty="0">
                <a:solidFill>
                  <a:srgbClr val="FFFFFF"/>
                </a:solidFill>
              </a:rPr>
            </a:br>
            <a:r>
              <a:rPr lang="ru-RU" sz="3400" dirty="0">
                <a:solidFill>
                  <a:srgbClr val="FFFFFF"/>
                </a:solidFill>
              </a:rPr>
              <a:t>Алгоритм построения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D7B04-00C0-0360-9930-104B9313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55421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85</Words>
  <Application>Microsoft Macintosh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Тема Office</vt:lpstr>
      <vt:lpstr>Исследование эффективности использования kd деревьев при параллельной обработке облаков точек</vt:lpstr>
      <vt:lpstr>Области применения облаков точек</vt:lpstr>
      <vt:lpstr>Цели и задачи</vt:lpstr>
      <vt:lpstr>Экспериментальное исследование Алгоритм построения дерева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использования kd деревьев при параллельной обработке облаков точек</dc:title>
  <dc:creator>Николай Арбузов</dc:creator>
  <cp:lastModifiedBy>Николай Арбузов</cp:lastModifiedBy>
  <cp:revision>5</cp:revision>
  <dcterms:created xsi:type="dcterms:W3CDTF">2023-03-17T12:19:39Z</dcterms:created>
  <dcterms:modified xsi:type="dcterms:W3CDTF">2023-03-17T17:29:12Z</dcterms:modified>
</cp:coreProperties>
</file>