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3335020" y="1184910"/>
            <a:ext cx="4293870" cy="4274185"/>
            <a:chOff x="6942" y="3297"/>
            <a:chExt cx="6762" cy="6731"/>
          </a:xfrm>
        </p:grpSpPr>
        <p:pic>
          <p:nvPicPr>
            <p:cNvPr id="3" name="Изображение 2" descr="database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942" y="4847"/>
              <a:ext cx="1106" cy="1106"/>
            </a:xfrm>
            <a:prstGeom prst="rect">
              <a:avLst/>
            </a:prstGeom>
          </p:spPr>
        </p:pic>
        <p:pic>
          <p:nvPicPr>
            <p:cNvPr id="4" name="Изображение 3" descr="Group 380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4" y="3507"/>
              <a:ext cx="6521" cy="6521"/>
            </a:xfrm>
            <a:prstGeom prst="rect">
              <a:avLst/>
            </a:prstGeom>
          </p:spPr>
        </p:pic>
        <p:pic>
          <p:nvPicPr>
            <p:cNvPr id="6" name="Изображение 5" descr="Group 43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70" y="5262"/>
              <a:ext cx="3657" cy="2473"/>
            </a:xfrm>
            <a:prstGeom prst="rect">
              <a:avLst/>
            </a:prstGeom>
          </p:spPr>
        </p:pic>
        <p:pic>
          <p:nvPicPr>
            <p:cNvPr id="7" name="Изображение 6" descr="users-group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736" y="8622"/>
              <a:ext cx="1406" cy="1406"/>
            </a:xfrm>
            <a:prstGeom prst="rect">
              <a:avLst/>
            </a:prstGeom>
          </p:spPr>
        </p:pic>
        <p:pic>
          <p:nvPicPr>
            <p:cNvPr id="8" name="Изображение 7" descr="lamp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736" y="3297"/>
              <a:ext cx="1158" cy="11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Boris</cp:lastModifiedBy>
  <cp:revision>2</cp:revision>
  <dcterms:created xsi:type="dcterms:W3CDTF">2021-05-03T18:36:59Z</dcterms:created>
  <dcterms:modified xsi:type="dcterms:W3CDTF">2021-05-03T18:42:55Z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1049-11.2.0.10114</vt:lpwstr>
  </property>
</Properties>
</file>