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Mon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6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D2492F3-49E4-473F-B6E7-58AEF25BD3B7}"/>
              </a:ext>
            </a:extLst>
          </p:cNvPr>
          <p:cNvSpPr/>
          <p:nvPr userDrawn="1"/>
        </p:nvSpPr>
        <p:spPr>
          <a:xfrm>
            <a:off x="4661187" y="2347300"/>
            <a:ext cx="2688599" cy="1824550"/>
          </a:xfrm>
          <a:prstGeom prst="wedgeRoundRectCallout">
            <a:avLst>
              <a:gd name="adj1" fmla="val -76100"/>
              <a:gd name="adj2" fmla="val 20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0950" y="101165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4213" y="1945250"/>
            <a:ext cx="2496251" cy="249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41725" y="1945250"/>
            <a:ext cx="2496300" cy="222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This is two spaces</a:t>
            </a:r>
          </a:p>
          <a:p>
            <a:r>
              <a:rPr lang="en-US"/>
              <a:t>above </a:t>
            </a:r>
            <a:r>
              <a:rPr lang="en-US" dirty="0"/>
              <a:t>because </a:t>
            </a:r>
            <a:r>
              <a:rPr lang="en-US" dirty="0" err="1"/>
              <a:t>Pandoc</a:t>
            </a:r>
            <a:r>
              <a:rPr lang="en-US" dirty="0"/>
              <a:t> is</a:t>
            </a:r>
          </a:p>
          <a:p>
            <a:r>
              <a:rPr lang="en-US" dirty="0"/>
              <a:t>weird</a:t>
            </a:r>
          </a:p>
          <a:p>
            <a:endParaRPr dirty="0"/>
          </a:p>
        </p:txBody>
      </p:sp>
      <p:sp>
        <p:nvSpPr>
          <p:cNvPr id="99" name="Date Placeholder for Pandoc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n>
                  <a:noFill/>
                </a:ln>
                <a:noFill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10800000" flipH="1">
            <a:off x="0" y="1126200"/>
            <a:ext cx="9144000" cy="401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0950" y="11262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99800" y="172350"/>
            <a:ext cx="87444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Font typeface="Roboto Mono"/>
              <a:buNone/>
              <a:defRPr b="1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idx="1"/>
          </p:nvPr>
        </p:nvSpPr>
        <p:spPr>
          <a:xfrm>
            <a:off x="460950" y="1323750"/>
            <a:ext cx="8222100" cy="3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6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126200"/>
            <a:ext cx="9144000" cy="401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8004A73-E488-428F-98B5-028D93B5C79B}"/>
              </a:ext>
            </a:extLst>
          </p:cNvPr>
          <p:cNvSpPr/>
          <p:nvPr userDrawn="1"/>
        </p:nvSpPr>
        <p:spPr>
          <a:xfrm>
            <a:off x="2239825" y="3558701"/>
            <a:ext cx="6450300" cy="1309800"/>
          </a:xfrm>
          <a:prstGeom prst="wedgeRoundRectCallout">
            <a:avLst>
              <a:gd name="adj1" fmla="val -56682"/>
              <a:gd name="adj2" fmla="val 256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Google Shape;26;p5"/>
          <p:cNvSpPr/>
          <p:nvPr/>
        </p:nvSpPr>
        <p:spPr>
          <a:xfrm>
            <a:off x="10950" y="11262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99800" y="172350"/>
            <a:ext cx="87444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Font typeface="Roboto Mono"/>
              <a:buNone/>
              <a:defRPr b="1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0950" y="11262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297" y="3249838"/>
            <a:ext cx="1842627" cy="184262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idx="1"/>
          </p:nvPr>
        </p:nvSpPr>
        <p:spPr>
          <a:xfrm>
            <a:off x="460950" y="1323750"/>
            <a:ext cx="8483400" cy="2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idx="2"/>
          </p:nvPr>
        </p:nvSpPr>
        <p:spPr>
          <a:xfrm>
            <a:off x="2186480" y="3582643"/>
            <a:ext cx="5685000" cy="18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Char char="●"/>
              <a:defRPr sz="1300">
                <a:solidFill>
                  <a:srgbClr val="424242"/>
                </a:solidFill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Char char="○"/>
              <a:defRPr sz="1300">
                <a:solidFill>
                  <a:srgbClr val="424242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Char char="■"/>
              <a:defRPr sz="1300">
                <a:solidFill>
                  <a:srgbClr val="424242"/>
                </a:solidFill>
              </a:defRPr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Char char="●"/>
              <a:defRPr sz="1300">
                <a:solidFill>
                  <a:srgbClr val="424242"/>
                </a:solidFill>
              </a:defRPr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Char char="○"/>
              <a:defRPr sz="1300">
                <a:solidFill>
                  <a:srgbClr val="424242"/>
                </a:solidFill>
              </a:defRPr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Char char="■"/>
              <a:defRPr sz="1300">
                <a:solidFill>
                  <a:srgbClr val="424242"/>
                </a:solidFill>
              </a:defRPr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Char char="●"/>
              <a:defRPr sz="1300">
                <a:solidFill>
                  <a:srgbClr val="424242"/>
                </a:solidFill>
              </a:defRPr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Char char="○"/>
              <a:defRPr sz="1300">
                <a:solidFill>
                  <a:srgbClr val="424242"/>
                </a:solidFill>
              </a:defRPr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Char char="■"/>
              <a:defRPr sz="1300">
                <a:solidFill>
                  <a:srgbClr val="42424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" type="tx" preserve="1">
  <p:cSld name="Lef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rot="10800000" flipH="1">
            <a:off x="0" y="1126200"/>
            <a:ext cx="9144000" cy="401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/>
          <p:nvPr/>
        </p:nvSpPr>
        <p:spPr>
          <a:xfrm rot="-7545548">
            <a:off x="2541795" y="2592513"/>
            <a:ext cx="532360" cy="2378023"/>
          </a:xfrm>
          <a:prstGeom prst="triangle">
            <a:avLst>
              <a:gd name="adj" fmla="val 79516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flipH="1">
            <a:off x="1220225" y="1323750"/>
            <a:ext cx="3498600" cy="20100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0950" y="11262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99800" y="172350"/>
            <a:ext cx="87444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Font typeface="Roboto Mono"/>
              <a:buNone/>
              <a:defRPr b="1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0950" y="11262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293" y="3360094"/>
            <a:ext cx="1712451" cy="1712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13680" y="1575900"/>
            <a:ext cx="2911800" cy="15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36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ually Two Content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rot="10800000" flipH="1">
            <a:off x="0" y="1126200"/>
            <a:ext cx="9144000" cy="401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8728" y="1324993"/>
            <a:ext cx="3999900" cy="3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4681078" y="1325118"/>
            <a:ext cx="3999900" cy="3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10950" y="11262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99800" y="172350"/>
            <a:ext cx="87444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Font typeface="Roboto Mono"/>
              <a:buNone/>
              <a:defRPr b="1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None/>
              <a:defRPr>
                <a:solidFill>
                  <a:srgbClr val="FFE5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674EA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3200"/>
              <a:buFont typeface="Roboto Mono"/>
              <a:buNone/>
              <a:defRPr sz="3200" b="1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Char char="●"/>
              <a:defRPr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○"/>
              <a:def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■"/>
              <a:def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●"/>
              <a:def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○"/>
              <a:def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■"/>
              <a:def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●"/>
              <a:def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○"/>
              <a:def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■"/>
              <a:def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6" r:id="rId3"/>
    <p:sldLayoutId id="2147483651" r:id="rId4"/>
    <p:sldLayoutId id="2147483658" r:id="rId5"/>
    <p:sldLayoutId id="2147483653" r:id="rId6"/>
    <p:sldLayoutId id="2147483654" r:id="rId7"/>
  </p:sldLayoutIdLst>
  <p:transition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460950" y="101165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Secret Meta</a:t>
            </a:r>
            <a:br>
              <a:rPr lang="en-US" dirty="0"/>
            </a:br>
            <a:r>
              <a:rPr lang="en-US" dirty="0" err="1"/>
              <a:t>Kophe’s</a:t>
            </a:r>
            <a:r>
              <a:rPr lang="en-US" dirty="0"/>
              <a:t> Theme</a:t>
            </a:r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741725" y="2367650"/>
            <a:ext cx="2496300" cy="18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Hey there! This is the base template for all of </a:t>
            </a:r>
            <a:r>
              <a:rPr lang="en-US" dirty="0" err="1">
                <a:solidFill>
                  <a:schemeClr val="dk2"/>
                </a:solidFill>
              </a:rPr>
              <a:t>Kophe’s</a:t>
            </a:r>
            <a:r>
              <a:rPr lang="en-US" dirty="0">
                <a:solidFill>
                  <a:schemeClr val="dk2"/>
                </a:solidFill>
              </a:rPr>
              <a:t> slides, used to format the output of </a:t>
            </a:r>
            <a:r>
              <a:rPr lang="en-US" dirty="0" err="1">
                <a:solidFill>
                  <a:schemeClr val="dk2"/>
                </a:solidFill>
              </a:rPr>
              <a:t>Pandoc</a:t>
            </a:r>
            <a:r>
              <a:rPr lang="en-US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ph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</Words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 Mono</vt:lpstr>
      <vt:lpstr>Roboto</vt:lpstr>
      <vt:lpstr>Kophe</vt:lpstr>
      <vt:lpstr>The Secret Meta Kophe’s Theme</vt:lpstr>
    </vt:vector>
  </TitlesOfParts>
  <Company>Team 8060 Command 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Kophe's Theme</dc:title>
  <dc:creator>Andrew Kuai</dc:creator>
  <dcterms:modified xsi:type="dcterms:W3CDTF">2021-09-28T07:46:49Z</dcterms:modified>
</cp:coreProperties>
</file>