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7"/>
  </p:notesMasterIdLst>
  <p:sldIdLst>
    <p:sldId id="256" r:id="rId3"/>
    <p:sldId id="257" r:id="rId4"/>
    <p:sldId id="268" r:id="rId5"/>
    <p:sldId id="269" r:id="rId6"/>
    <p:sldId id="258" r:id="rId7"/>
    <p:sldId id="259" r:id="rId8"/>
    <p:sldId id="260" r:id="rId9"/>
    <p:sldId id="262" r:id="rId10"/>
    <p:sldId id="261" r:id="rId11"/>
    <p:sldId id="266" r:id="rId12"/>
    <p:sldId id="267" r:id="rId13"/>
    <p:sldId id="265" r:id="rId14"/>
    <p:sldId id="263" r:id="rId15"/>
    <p:sldId id="264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1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9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575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2842200" cy="6857640"/>
            <a:chOff x="0" y="0"/>
            <a:chExt cx="2842200" cy="685764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430640" cy="5290920"/>
            </a:xfrm>
            <a:custGeom>
              <a:avLst/>
              <a:gdLst/>
              <a:ahLst/>
              <a:cxnLst/>
              <a:rect l="l" t="t" r="r" b="b"/>
              <a:pathLst>
                <a:path w="676" h="3333" extrusionOk="0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0" y="0"/>
              <a:ext cx="1011240" cy="4624200"/>
            </a:xfrm>
            <a:custGeom>
              <a:avLst/>
              <a:gdLst/>
              <a:ahLst/>
              <a:cxnLst/>
              <a:rect l="l" t="t" r="r" b="b"/>
              <a:pathLst>
                <a:path w="478" h="2913" extrusionOk="0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0" y="5662440"/>
              <a:ext cx="1208160" cy="1195200"/>
            </a:xfrm>
            <a:custGeom>
              <a:avLst/>
              <a:gdLst/>
              <a:ahLst/>
              <a:cxnLst/>
              <a:rect l="l" t="t" r="r" b="b"/>
              <a:pathLst>
                <a:path w="571" h="753" extrusionOk="0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0" y="5295960"/>
              <a:ext cx="1982880" cy="1561680"/>
            </a:xfrm>
            <a:custGeom>
              <a:avLst/>
              <a:gdLst/>
              <a:ahLst/>
              <a:cxnLst/>
              <a:rect l="l" t="t" r="r" b="b"/>
              <a:pathLst>
                <a:path w="937" h="984" extrusionOk="0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5257800"/>
              <a:ext cx="2842200" cy="1599840"/>
            </a:xfrm>
            <a:custGeom>
              <a:avLst/>
              <a:gdLst/>
              <a:ahLst/>
              <a:cxnLst/>
              <a:rect l="l" t="t" r="r" b="b"/>
              <a:pathLst>
                <a:path w="1343" h="1008" extrusionOk="0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0" y="5357880"/>
              <a:ext cx="1837080" cy="1499760"/>
            </a:xfrm>
            <a:custGeom>
              <a:avLst/>
              <a:gdLst/>
              <a:ahLst/>
              <a:cxnLst/>
              <a:rect l="l" t="t" r="r" b="b"/>
              <a:pathLst>
                <a:path w="868" h="945" extrusionOk="0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17" name="Google Shape;17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363320" y="160920"/>
            <a:ext cx="1726920" cy="118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1"/>
          <p:cNvGrpSpPr/>
          <p:nvPr/>
        </p:nvGrpSpPr>
        <p:grpSpPr>
          <a:xfrm>
            <a:off x="271080" y="0"/>
            <a:ext cx="5037120" cy="6858000"/>
            <a:chOff x="271080" y="0"/>
            <a:chExt cx="5037120" cy="6858000"/>
          </a:xfrm>
        </p:grpSpPr>
        <p:sp>
          <p:nvSpPr>
            <p:cNvPr id="19" name="Google Shape;19;p1"/>
            <p:cNvSpPr/>
            <p:nvPr/>
          </p:nvSpPr>
          <p:spPr>
            <a:xfrm>
              <a:off x="855000" y="0"/>
              <a:ext cx="1819800" cy="3971520"/>
            </a:xfrm>
            <a:custGeom>
              <a:avLst/>
              <a:gdLst/>
              <a:ahLst/>
              <a:cxnLst/>
              <a:rect l="l" t="t" r="r" b="b"/>
              <a:pathLst>
                <a:path w="860" h="2502" extrusionOk="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Google Shape;20;p1"/>
            <p:cNvSpPr/>
            <p:nvPr/>
          </p:nvSpPr>
          <p:spPr>
            <a:xfrm>
              <a:off x="271080" y="0"/>
              <a:ext cx="1782000" cy="3862080"/>
            </a:xfrm>
            <a:custGeom>
              <a:avLst/>
              <a:gdLst/>
              <a:ahLst/>
              <a:cxnLst/>
              <a:rect l="l" t="t" r="r" b="b"/>
              <a:pathLst>
                <a:path w="842" h="2433" extrusionOk="0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Google Shape;21;p1"/>
            <p:cNvSpPr/>
            <p:nvPr/>
          </p:nvSpPr>
          <p:spPr>
            <a:xfrm>
              <a:off x="277200" y="3776760"/>
              <a:ext cx="2581920" cy="3080880"/>
            </a:xfrm>
            <a:custGeom>
              <a:avLst/>
              <a:gdLst/>
              <a:ahLst/>
              <a:cxnLst/>
              <a:rect l="l" t="t" r="r" b="b"/>
              <a:pathLst>
                <a:path w="1220" h="1941" extrusionOk="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Google Shape;22;p1"/>
            <p:cNvSpPr/>
            <p:nvPr/>
          </p:nvSpPr>
          <p:spPr>
            <a:xfrm>
              <a:off x="861480" y="3886200"/>
              <a:ext cx="3164040" cy="2971440"/>
            </a:xfrm>
            <a:custGeom>
              <a:avLst/>
              <a:gdLst/>
              <a:ahLst/>
              <a:cxnLst/>
              <a:rect l="l" t="t" r="r" b="b"/>
              <a:pathLst>
                <a:path w="1495" h="1872" extrusionOk="0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855000" y="3881520"/>
              <a:ext cx="4453200" cy="2976120"/>
            </a:xfrm>
            <a:custGeom>
              <a:avLst/>
              <a:gdLst/>
              <a:ahLst/>
              <a:cxnLst/>
              <a:rect l="l" t="t" r="r" b="b"/>
              <a:pathLst>
                <a:path w="2104" h="1875" extrusionOk="0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24" name="Google Shape;24;p1"/>
            <p:cNvSpPr/>
            <p:nvPr/>
          </p:nvSpPr>
          <p:spPr>
            <a:xfrm>
              <a:off x="271080" y="3772080"/>
              <a:ext cx="3547080" cy="3085920"/>
            </a:xfrm>
            <a:custGeom>
              <a:avLst/>
              <a:gdLst/>
              <a:ahLst/>
              <a:cxnLst/>
              <a:rect l="l" t="t" r="r" b="b"/>
              <a:pathLst>
                <a:path w="1676" h="1944" extrusionOk="0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2319480" y="914400"/>
            <a:ext cx="9262440" cy="348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dt" idx="10"/>
          </p:nvPr>
        </p:nvSpPr>
        <p:spPr>
          <a:xfrm>
            <a:off x="9767520" y="6117480"/>
            <a:ext cx="11430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4831560" y="6117480"/>
            <a:ext cx="4812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sldNum" idx="12"/>
          </p:nvPr>
        </p:nvSpPr>
        <p:spPr>
          <a:xfrm>
            <a:off x="11033640" y="6117480"/>
            <a:ext cx="548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271080" y="3772080"/>
            <a:ext cx="482400" cy="90000"/>
          </a:xfrm>
          <a:custGeom>
            <a:avLst/>
            <a:gdLst/>
            <a:ahLst/>
            <a:cxnLst/>
            <a:rect l="l" t="t" r="r" b="b"/>
            <a:pathLst>
              <a:path w="228" h="57" extrusionOk="0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0" name="Google Shape;30;p1"/>
          <p:cNvSpPr/>
          <p:nvPr/>
        </p:nvSpPr>
        <p:spPr>
          <a:xfrm>
            <a:off x="747360" y="3867120"/>
            <a:ext cx="82080" cy="80640"/>
          </a:xfrm>
          <a:custGeom>
            <a:avLst/>
            <a:gdLst/>
            <a:ahLst/>
            <a:cxnLst/>
            <a:rect l="l" t="t" r="r" b="b"/>
            <a:pathLst>
              <a:path w="39" h="51" extrusionOk="0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pic>
        <p:nvPicPr>
          <p:cNvPr id="31" name="Google Shape;31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339200" y="76320"/>
            <a:ext cx="1726920" cy="11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4"/>
          <p:cNvGrpSpPr/>
          <p:nvPr/>
        </p:nvGrpSpPr>
        <p:grpSpPr>
          <a:xfrm>
            <a:off x="0" y="0"/>
            <a:ext cx="2842200" cy="6857640"/>
            <a:chOff x="0" y="0"/>
            <a:chExt cx="2842200" cy="6857640"/>
          </a:xfrm>
        </p:grpSpPr>
        <p:sp>
          <p:nvSpPr>
            <p:cNvPr id="83" name="Google Shape;83;p14"/>
            <p:cNvSpPr/>
            <p:nvPr/>
          </p:nvSpPr>
          <p:spPr>
            <a:xfrm>
              <a:off x="0" y="0"/>
              <a:ext cx="1430640" cy="5290920"/>
            </a:xfrm>
            <a:custGeom>
              <a:avLst/>
              <a:gdLst/>
              <a:ahLst/>
              <a:cxnLst/>
              <a:rect l="l" t="t" r="r" b="b"/>
              <a:pathLst>
                <a:path w="676" h="3333" extrusionOk="0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" name="Google Shape;84;p14"/>
            <p:cNvSpPr/>
            <p:nvPr/>
          </p:nvSpPr>
          <p:spPr>
            <a:xfrm>
              <a:off x="0" y="0"/>
              <a:ext cx="1011240" cy="4624200"/>
            </a:xfrm>
            <a:custGeom>
              <a:avLst/>
              <a:gdLst/>
              <a:ahLst/>
              <a:cxnLst/>
              <a:rect l="l" t="t" r="r" b="b"/>
              <a:pathLst>
                <a:path w="478" h="2913" extrusionOk="0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5" name="Google Shape;85;p14"/>
            <p:cNvSpPr/>
            <p:nvPr/>
          </p:nvSpPr>
          <p:spPr>
            <a:xfrm>
              <a:off x="0" y="5662440"/>
              <a:ext cx="1208160" cy="1195200"/>
            </a:xfrm>
            <a:custGeom>
              <a:avLst/>
              <a:gdLst/>
              <a:ahLst/>
              <a:cxnLst/>
              <a:rect l="l" t="t" r="r" b="b"/>
              <a:pathLst>
                <a:path w="571" h="753" extrusionOk="0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0" y="5295960"/>
              <a:ext cx="1982880" cy="1561680"/>
            </a:xfrm>
            <a:custGeom>
              <a:avLst/>
              <a:gdLst/>
              <a:ahLst/>
              <a:cxnLst/>
              <a:rect l="l" t="t" r="r" b="b"/>
              <a:pathLst>
                <a:path w="937" h="984" extrusionOk="0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0" y="5257800"/>
              <a:ext cx="2842200" cy="1599840"/>
            </a:xfrm>
            <a:custGeom>
              <a:avLst/>
              <a:gdLst/>
              <a:ahLst/>
              <a:cxnLst/>
              <a:rect l="l" t="t" r="r" b="b"/>
              <a:pathLst>
                <a:path w="1343" h="1008" extrusionOk="0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88" name="Google Shape;88;p14"/>
            <p:cNvSpPr/>
            <p:nvPr/>
          </p:nvSpPr>
          <p:spPr>
            <a:xfrm>
              <a:off x="0" y="5357880"/>
              <a:ext cx="1837080" cy="1499760"/>
            </a:xfrm>
            <a:custGeom>
              <a:avLst/>
              <a:gdLst/>
              <a:ahLst/>
              <a:cxnLst/>
              <a:rect l="l" t="t" r="r" b="b"/>
              <a:pathLst>
                <a:path w="868" h="945" extrusionOk="0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89" name="Google Shape;89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363320" y="160920"/>
            <a:ext cx="1726920" cy="11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9847080" y="6479280"/>
            <a:ext cx="11430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523880" y="5140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orbel"/>
                <a:ea typeface="Corbel"/>
                <a:cs typeface="Corbel"/>
                <a:sym typeface="Corbel"/>
              </a:rPr>
              <a:t>e</a:t>
            </a:r>
            <a:r>
              <a:rPr lang="en-US" sz="54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-Tuition</a:t>
            </a:r>
            <a:br>
              <a:rPr lang="en-US" sz="1800" b="0" i="0" u="none" strike="noStrike" cap="none" dirty="0"/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SQUARES - 01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074295" y="3129121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Contributions of different members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961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Aninda Sadman-18101617: Requirement Analysis , ER diagram and Class diagram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961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Zarin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Tahia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Hossain -18101184: Intro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bout Project, System Request and Sequence Diagram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961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Taslim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Ahmed Taseeb-18101443: Use-case diagram, WND diagram and Activity diagram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1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4296360" y="171188"/>
            <a:ext cx="359928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Activity Diagram</a:t>
            </a:r>
            <a:endParaRPr sz="4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10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CCF9A-CBAB-42AB-A0F7-96D114A8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753" y="2093472"/>
            <a:ext cx="4917871" cy="3980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63DCFB-1F65-4CDA-8CA3-8F283C6EA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31" y="1728432"/>
            <a:ext cx="4475769" cy="47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8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3272589" y="171188"/>
            <a:ext cx="4623051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Activity Diagram</a:t>
            </a:r>
            <a:endParaRPr sz="4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885A1-B516-4767-A45C-3E87E702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259580"/>
            <a:ext cx="67818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2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490218" y="4042610"/>
            <a:ext cx="406908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Diagram</a:t>
            </a:r>
            <a:endParaRPr sz="4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12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3313F-5CEA-4114-9596-4BAA31056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09" y="311235"/>
            <a:ext cx="70675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9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1246888" y="290956"/>
            <a:ext cx="3189600" cy="76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Corbel"/>
                <a:ea typeface="Corbel"/>
                <a:cs typeface="Corbel"/>
                <a:sym typeface="Corbel"/>
              </a:rPr>
              <a:t>WN</a:t>
            </a:r>
            <a:r>
              <a:rPr lang="en-US" sz="44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 Diagram</a:t>
            </a:r>
            <a:endParaRPr sz="4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13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8BFB4-4868-4C9F-848E-640DDDD1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48" y="0"/>
            <a:ext cx="592576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14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45D56-9F93-446A-95B5-FFC586332904}"/>
              </a:ext>
            </a:extLst>
          </p:cNvPr>
          <p:cNvSpPr/>
          <p:nvPr/>
        </p:nvSpPr>
        <p:spPr>
          <a:xfrm>
            <a:off x="3983885" y="2967335"/>
            <a:ext cx="422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62CA3-65DA-4658-8CB4-F403CB889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40"/>
            <a:ext cx="12192000" cy="6829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F409-F8BA-4BD8-B4F9-63D5874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ABOUT OUR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ECE95-0A6F-48DE-8C1D-AD43AE60B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645"/>
            <a:ext cx="12192000" cy="46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1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F409-F8BA-4BD8-B4F9-63D5874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System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996ED-F899-4C4C-86E1-2BE16C39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" y="1418400"/>
            <a:ext cx="12192000" cy="54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1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1506960" y="14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 analysis</a:t>
            </a:r>
            <a:endParaRPr sz="4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B24D8-F544-44CE-8569-3C5F86D4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1752"/>
            <a:ext cx="12192000" cy="53262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10055420" y="2783160"/>
            <a:ext cx="3574800" cy="6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USE Case Diagram</a:t>
            </a:r>
            <a:endParaRPr sz="36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525B0-C641-4742-8F5D-935369ACE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07" y="0"/>
            <a:ext cx="800358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9496080" y="4529286"/>
            <a:ext cx="4097520" cy="9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Class Diagram</a:t>
            </a:r>
            <a:endParaRPr sz="5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DA2CD-8145-479D-B686-D05CC9251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9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1388576" y="0"/>
            <a:ext cx="406908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Sequence Diagram</a:t>
            </a:r>
            <a:endParaRPr sz="4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1D0A2-A65C-4117-A94B-1A3BC5407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30" y="0"/>
            <a:ext cx="35471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4596147" y="64168"/>
            <a:ext cx="359928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Activity Diagram</a:t>
            </a:r>
            <a:endParaRPr sz="4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sz="10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12011-DBC7-4FBD-9F61-5C286BA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54" y="1438752"/>
            <a:ext cx="3896068" cy="5419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8EB34-2256-496D-9477-F1F9931AD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005" y="1668379"/>
            <a:ext cx="5901142" cy="4810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86</Words>
  <Application>Microsoft Office PowerPoint</Application>
  <PresentationFormat>Widescreen</PresentationFormat>
  <Paragraphs>30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Calibri</vt:lpstr>
      <vt:lpstr>Corbel</vt:lpstr>
      <vt:lpstr>Office Theme</vt:lpstr>
      <vt:lpstr>Office Theme</vt:lpstr>
      <vt:lpstr>PowerPoint Presentation</vt:lpstr>
      <vt:lpstr>PowerPoint Presentation</vt:lpstr>
      <vt:lpstr>ABOUT OUR PROJECT</vt:lpstr>
      <vt:lpstr>System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Aninda Sadman</dc:creator>
  <cp:lastModifiedBy>Aninda Sadman</cp:lastModifiedBy>
  <cp:revision>12</cp:revision>
  <dcterms:modified xsi:type="dcterms:W3CDTF">2020-12-19T07:57:20Z</dcterms:modified>
</cp:coreProperties>
</file>