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7772400" cy="100584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hNZMJyJOuM0fPZ34xVzhpnoXjK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868C36-930C-4E62-AC96-DAACA658DED0}">
  <a:tblStyle styleId="{67868C36-930C-4E62-AC96-DAACA658DED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customschemas.google.com/relationships/presentationmetadata" Target="meta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2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4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4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5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0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4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1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2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3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3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4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4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5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5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5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5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5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5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6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0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5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5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5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5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5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5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53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54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54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5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5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5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55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56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56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56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56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56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56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6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8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9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0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8"/>
          <p:cNvCxnSpPr/>
          <p:nvPr/>
        </p:nvCxnSpPr>
        <p:spPr>
          <a:xfrm>
            <a:off x="-75960" y="5143320"/>
            <a:ext cx="9143640" cy="36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Dot"/>
            <a:round/>
            <a:headEnd len="sm" w="sm" type="none"/>
            <a:tailEnd len="sm" w="sm" type="none"/>
          </a:ln>
        </p:spPr>
      </p:cxnSp>
      <p:sp>
        <p:nvSpPr>
          <p:cNvPr id="7" name="Google Shape;7;p1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20"/>
          <p:cNvCxnSpPr/>
          <p:nvPr/>
        </p:nvCxnSpPr>
        <p:spPr>
          <a:xfrm>
            <a:off x="-75960" y="5143320"/>
            <a:ext cx="9143640" cy="36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Dot"/>
            <a:round/>
            <a:headEnd len="sm" w="sm" type="none"/>
            <a:tailEnd len="sm" w="sm" type="none"/>
          </a:ln>
        </p:spPr>
      </p:cxnSp>
      <p:sp>
        <p:nvSpPr>
          <p:cNvPr id="59" name="Google Shape;59;p20"/>
          <p:cNvSpPr txBox="1"/>
          <p:nvPr>
            <p:ph idx="1" type="body"/>
          </p:nvPr>
        </p:nvSpPr>
        <p:spPr>
          <a:xfrm>
            <a:off x="387720" y="730440"/>
            <a:ext cx="8367840" cy="1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20"/>
          <p:cNvSpPr txBox="1"/>
          <p:nvPr>
            <p:ph type="title"/>
          </p:nvPr>
        </p:nvSpPr>
        <p:spPr>
          <a:xfrm>
            <a:off x="387720" y="282600"/>
            <a:ext cx="8367840" cy="40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22"/>
          <p:cNvCxnSpPr/>
          <p:nvPr/>
        </p:nvCxnSpPr>
        <p:spPr>
          <a:xfrm>
            <a:off x="-75960" y="5143320"/>
            <a:ext cx="9143640" cy="36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Dot"/>
            <a:round/>
            <a:headEnd len="sm" w="sm" type="none"/>
            <a:tailEnd len="sm" w="sm" type="none"/>
          </a:ln>
        </p:spPr>
      </p:cxnSp>
      <p:sp>
        <p:nvSpPr>
          <p:cNvPr id="111" name="Google Shape;111;p22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"/>
          <p:cNvSpPr/>
          <p:nvPr/>
        </p:nvSpPr>
        <p:spPr>
          <a:xfrm>
            <a:off x="0" y="0"/>
            <a:ext cx="9142920" cy="5143320"/>
          </a:xfrm>
          <a:prstGeom prst="rect">
            <a:avLst/>
          </a:prstGeom>
          <a:solidFill>
            <a:srgbClr val="3638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"/>
          <p:cNvSpPr/>
          <p:nvPr/>
        </p:nvSpPr>
        <p:spPr>
          <a:xfrm>
            <a:off x="295920" y="2876400"/>
            <a:ext cx="4013640" cy="1069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"/>
          <p:cNvSpPr/>
          <p:nvPr/>
        </p:nvSpPr>
        <p:spPr>
          <a:xfrm>
            <a:off x="295920" y="1428840"/>
            <a:ext cx="4123440" cy="12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Toxic Comment Classification Implementing NLP and CNN Combining Word Embedding Technique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6320" y="0"/>
            <a:ext cx="4567320" cy="5143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0"/>
          <p:cNvSpPr txBox="1"/>
          <p:nvPr/>
        </p:nvSpPr>
        <p:spPr>
          <a:xfrm>
            <a:off x="387720" y="282600"/>
            <a:ext cx="8367840" cy="408960"/>
          </a:xfrm>
          <a:prstGeom prst="rect">
            <a:avLst/>
          </a:prstGeom>
          <a:noFill/>
          <a:ln cap="rnd" cmpd="sng" w="9525">
            <a:solidFill>
              <a:srgbClr val="D9D9D9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5C5C5C"/>
                </a:solidFill>
                <a:latin typeface="Roboto"/>
                <a:ea typeface="Roboto"/>
                <a:cs typeface="Roboto"/>
                <a:sym typeface="Roboto"/>
              </a:rPr>
              <a:t>Our Ideas</a:t>
            </a:r>
            <a:endParaRPr b="0" i="0" sz="28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10"/>
          <p:cNvSpPr/>
          <p:nvPr/>
        </p:nvSpPr>
        <p:spPr>
          <a:xfrm>
            <a:off x="5411160" y="1168560"/>
            <a:ext cx="3328560" cy="3328560"/>
          </a:xfrm>
          <a:custGeom>
            <a:rect b="b" l="l" r="r" t="t"/>
            <a:pathLst>
              <a:path extrusionOk="0" h="2048" w="2048">
                <a:moveTo>
                  <a:pt x="1898" y="490"/>
                </a:moveTo>
                <a:cubicBezTo>
                  <a:pt x="1997" y="390"/>
                  <a:pt x="1997" y="390"/>
                  <a:pt x="1997" y="390"/>
                </a:cubicBezTo>
                <a:cubicBezTo>
                  <a:pt x="2013" y="374"/>
                  <a:pt x="2019" y="349"/>
                  <a:pt x="2011" y="327"/>
                </a:cubicBezTo>
                <a:cubicBezTo>
                  <a:pt x="2003" y="305"/>
                  <a:pt x="1983" y="290"/>
                  <a:pt x="1960" y="288"/>
                </a:cubicBezTo>
                <a:cubicBezTo>
                  <a:pt x="1775" y="273"/>
                  <a:pt x="1775" y="273"/>
                  <a:pt x="1775" y="273"/>
                </a:cubicBezTo>
                <a:cubicBezTo>
                  <a:pt x="1760" y="88"/>
                  <a:pt x="1760" y="88"/>
                  <a:pt x="1760" y="88"/>
                </a:cubicBezTo>
                <a:cubicBezTo>
                  <a:pt x="1758" y="65"/>
                  <a:pt x="1743" y="45"/>
                  <a:pt x="1721" y="37"/>
                </a:cubicBezTo>
                <a:cubicBezTo>
                  <a:pt x="1699" y="29"/>
                  <a:pt x="1674" y="35"/>
                  <a:pt x="1658" y="51"/>
                </a:cubicBezTo>
                <a:cubicBezTo>
                  <a:pt x="1558" y="150"/>
                  <a:pt x="1558" y="150"/>
                  <a:pt x="1558" y="150"/>
                </a:cubicBezTo>
                <a:cubicBezTo>
                  <a:pt x="1398" y="52"/>
                  <a:pt x="1214" y="0"/>
                  <a:pt x="1024" y="0"/>
                </a:cubicBezTo>
                <a:cubicBezTo>
                  <a:pt x="750" y="0"/>
                  <a:pt x="493" y="107"/>
                  <a:pt x="300" y="300"/>
                </a:cubicBezTo>
                <a:cubicBezTo>
                  <a:pt x="107" y="493"/>
                  <a:pt x="0" y="750"/>
                  <a:pt x="0" y="1024"/>
                </a:cubicBezTo>
                <a:cubicBezTo>
                  <a:pt x="0" y="1298"/>
                  <a:pt x="107" y="1555"/>
                  <a:pt x="300" y="1748"/>
                </a:cubicBezTo>
                <a:cubicBezTo>
                  <a:pt x="493" y="1941"/>
                  <a:pt x="750" y="2048"/>
                  <a:pt x="1024" y="2048"/>
                </a:cubicBezTo>
                <a:cubicBezTo>
                  <a:pt x="1298" y="2048"/>
                  <a:pt x="1555" y="1941"/>
                  <a:pt x="1748" y="1748"/>
                </a:cubicBezTo>
                <a:cubicBezTo>
                  <a:pt x="1941" y="1555"/>
                  <a:pt x="2048" y="1298"/>
                  <a:pt x="2048" y="1024"/>
                </a:cubicBezTo>
                <a:cubicBezTo>
                  <a:pt x="2048" y="834"/>
                  <a:pt x="1996" y="650"/>
                  <a:pt x="1898" y="490"/>
                </a:cubicBezTo>
                <a:close/>
                <a:moveTo>
                  <a:pt x="1660" y="333"/>
                </a:moveTo>
                <a:cubicBezTo>
                  <a:pt x="1662" y="362"/>
                  <a:pt x="1686" y="386"/>
                  <a:pt x="1715" y="388"/>
                </a:cubicBezTo>
                <a:cubicBezTo>
                  <a:pt x="1821" y="397"/>
                  <a:pt x="1821" y="397"/>
                  <a:pt x="1821" y="397"/>
                </a:cubicBezTo>
                <a:cubicBezTo>
                  <a:pt x="1677" y="540"/>
                  <a:pt x="1677" y="540"/>
                  <a:pt x="1677" y="540"/>
                </a:cubicBezTo>
                <a:cubicBezTo>
                  <a:pt x="1521" y="527"/>
                  <a:pt x="1521" y="527"/>
                  <a:pt x="1521" y="527"/>
                </a:cubicBezTo>
                <a:cubicBezTo>
                  <a:pt x="1508" y="371"/>
                  <a:pt x="1508" y="371"/>
                  <a:pt x="1508" y="371"/>
                </a:cubicBezTo>
                <a:cubicBezTo>
                  <a:pt x="1651" y="227"/>
                  <a:pt x="1651" y="227"/>
                  <a:pt x="1651" y="227"/>
                </a:cubicBezTo>
                <a:lnTo>
                  <a:pt x="1660" y="333"/>
                </a:lnTo>
                <a:close/>
                <a:moveTo>
                  <a:pt x="1228" y="1024"/>
                </a:moveTo>
                <a:cubicBezTo>
                  <a:pt x="1228" y="1136"/>
                  <a:pt x="1136" y="1228"/>
                  <a:pt x="1024" y="1228"/>
                </a:cubicBezTo>
                <a:cubicBezTo>
                  <a:pt x="912" y="1228"/>
                  <a:pt x="820" y="1136"/>
                  <a:pt x="820" y="1024"/>
                </a:cubicBezTo>
                <a:cubicBezTo>
                  <a:pt x="820" y="912"/>
                  <a:pt x="912" y="820"/>
                  <a:pt x="1024" y="820"/>
                </a:cubicBezTo>
                <a:cubicBezTo>
                  <a:pt x="1058" y="820"/>
                  <a:pt x="1091" y="829"/>
                  <a:pt x="1119" y="844"/>
                </a:cubicBezTo>
                <a:cubicBezTo>
                  <a:pt x="982" y="982"/>
                  <a:pt x="982" y="982"/>
                  <a:pt x="982" y="982"/>
                </a:cubicBezTo>
                <a:cubicBezTo>
                  <a:pt x="958" y="1005"/>
                  <a:pt x="958" y="1043"/>
                  <a:pt x="982" y="1066"/>
                </a:cubicBezTo>
                <a:cubicBezTo>
                  <a:pt x="993" y="1078"/>
                  <a:pt x="1009" y="1084"/>
                  <a:pt x="1024" y="1084"/>
                </a:cubicBezTo>
                <a:cubicBezTo>
                  <a:pt x="1039" y="1084"/>
                  <a:pt x="1055" y="1078"/>
                  <a:pt x="1066" y="1066"/>
                </a:cubicBezTo>
                <a:cubicBezTo>
                  <a:pt x="1204" y="929"/>
                  <a:pt x="1204" y="929"/>
                  <a:pt x="1204" y="929"/>
                </a:cubicBezTo>
                <a:cubicBezTo>
                  <a:pt x="1219" y="957"/>
                  <a:pt x="1228" y="990"/>
                  <a:pt x="1228" y="1024"/>
                </a:cubicBezTo>
                <a:close/>
                <a:moveTo>
                  <a:pt x="1207" y="757"/>
                </a:moveTo>
                <a:cubicBezTo>
                  <a:pt x="1155" y="721"/>
                  <a:pt x="1092" y="700"/>
                  <a:pt x="1024" y="700"/>
                </a:cubicBezTo>
                <a:cubicBezTo>
                  <a:pt x="845" y="700"/>
                  <a:pt x="700" y="845"/>
                  <a:pt x="700" y="1024"/>
                </a:cubicBezTo>
                <a:cubicBezTo>
                  <a:pt x="700" y="1203"/>
                  <a:pt x="845" y="1348"/>
                  <a:pt x="1024" y="1348"/>
                </a:cubicBezTo>
                <a:cubicBezTo>
                  <a:pt x="1203" y="1348"/>
                  <a:pt x="1348" y="1203"/>
                  <a:pt x="1348" y="1024"/>
                </a:cubicBezTo>
                <a:cubicBezTo>
                  <a:pt x="1348" y="956"/>
                  <a:pt x="1327" y="893"/>
                  <a:pt x="1291" y="841"/>
                </a:cubicBezTo>
                <a:cubicBezTo>
                  <a:pt x="1463" y="670"/>
                  <a:pt x="1463" y="670"/>
                  <a:pt x="1463" y="670"/>
                </a:cubicBezTo>
                <a:cubicBezTo>
                  <a:pt x="1541" y="767"/>
                  <a:pt x="1588" y="890"/>
                  <a:pt x="1588" y="1024"/>
                </a:cubicBezTo>
                <a:cubicBezTo>
                  <a:pt x="1588" y="1335"/>
                  <a:pt x="1335" y="1588"/>
                  <a:pt x="1024" y="1588"/>
                </a:cubicBezTo>
                <a:cubicBezTo>
                  <a:pt x="713" y="1588"/>
                  <a:pt x="460" y="1335"/>
                  <a:pt x="460" y="1024"/>
                </a:cubicBezTo>
                <a:cubicBezTo>
                  <a:pt x="460" y="713"/>
                  <a:pt x="713" y="460"/>
                  <a:pt x="1024" y="460"/>
                </a:cubicBezTo>
                <a:cubicBezTo>
                  <a:pt x="1158" y="460"/>
                  <a:pt x="1281" y="507"/>
                  <a:pt x="1378" y="585"/>
                </a:cubicBezTo>
                <a:lnTo>
                  <a:pt x="1207" y="757"/>
                </a:lnTo>
                <a:close/>
                <a:moveTo>
                  <a:pt x="1663" y="1663"/>
                </a:moveTo>
                <a:cubicBezTo>
                  <a:pt x="1492" y="1834"/>
                  <a:pt x="1265" y="1928"/>
                  <a:pt x="1024" y="1928"/>
                </a:cubicBezTo>
                <a:cubicBezTo>
                  <a:pt x="783" y="1928"/>
                  <a:pt x="556" y="1834"/>
                  <a:pt x="385" y="1663"/>
                </a:cubicBezTo>
                <a:cubicBezTo>
                  <a:pt x="214" y="1492"/>
                  <a:pt x="120" y="1265"/>
                  <a:pt x="120" y="1024"/>
                </a:cubicBezTo>
                <a:cubicBezTo>
                  <a:pt x="120" y="783"/>
                  <a:pt x="214" y="556"/>
                  <a:pt x="385" y="385"/>
                </a:cubicBezTo>
                <a:cubicBezTo>
                  <a:pt x="556" y="214"/>
                  <a:pt x="783" y="120"/>
                  <a:pt x="1024" y="120"/>
                </a:cubicBezTo>
                <a:cubicBezTo>
                  <a:pt x="1182" y="120"/>
                  <a:pt x="1335" y="161"/>
                  <a:pt x="1471" y="238"/>
                </a:cubicBezTo>
                <a:cubicBezTo>
                  <a:pt x="1403" y="306"/>
                  <a:pt x="1403" y="306"/>
                  <a:pt x="1403" y="306"/>
                </a:cubicBezTo>
                <a:cubicBezTo>
                  <a:pt x="1392" y="317"/>
                  <a:pt x="1386" y="331"/>
                  <a:pt x="1385" y="346"/>
                </a:cubicBezTo>
                <a:cubicBezTo>
                  <a:pt x="1385" y="349"/>
                  <a:pt x="1385" y="351"/>
                  <a:pt x="1386" y="353"/>
                </a:cubicBezTo>
                <a:cubicBezTo>
                  <a:pt x="1394" y="449"/>
                  <a:pt x="1394" y="449"/>
                  <a:pt x="1394" y="449"/>
                </a:cubicBezTo>
                <a:cubicBezTo>
                  <a:pt x="1287" y="380"/>
                  <a:pt x="1160" y="340"/>
                  <a:pt x="1024" y="340"/>
                </a:cubicBezTo>
                <a:cubicBezTo>
                  <a:pt x="647" y="340"/>
                  <a:pt x="340" y="647"/>
                  <a:pt x="340" y="1024"/>
                </a:cubicBezTo>
                <a:cubicBezTo>
                  <a:pt x="340" y="1401"/>
                  <a:pt x="647" y="1708"/>
                  <a:pt x="1024" y="1708"/>
                </a:cubicBezTo>
                <a:cubicBezTo>
                  <a:pt x="1401" y="1708"/>
                  <a:pt x="1708" y="1401"/>
                  <a:pt x="1708" y="1024"/>
                </a:cubicBezTo>
                <a:cubicBezTo>
                  <a:pt x="1708" y="888"/>
                  <a:pt x="1668" y="761"/>
                  <a:pt x="1599" y="654"/>
                </a:cubicBezTo>
                <a:cubicBezTo>
                  <a:pt x="1695" y="662"/>
                  <a:pt x="1695" y="662"/>
                  <a:pt x="1695" y="662"/>
                </a:cubicBezTo>
                <a:cubicBezTo>
                  <a:pt x="1697" y="662"/>
                  <a:pt x="1698" y="663"/>
                  <a:pt x="1700" y="663"/>
                </a:cubicBezTo>
                <a:cubicBezTo>
                  <a:pt x="1700" y="663"/>
                  <a:pt x="1701" y="663"/>
                  <a:pt x="1701" y="663"/>
                </a:cubicBezTo>
                <a:cubicBezTo>
                  <a:pt x="1702" y="663"/>
                  <a:pt x="1702" y="662"/>
                  <a:pt x="1703" y="662"/>
                </a:cubicBezTo>
                <a:cubicBezTo>
                  <a:pt x="1705" y="662"/>
                  <a:pt x="1706" y="662"/>
                  <a:pt x="1707" y="662"/>
                </a:cubicBezTo>
                <a:cubicBezTo>
                  <a:pt x="1708" y="662"/>
                  <a:pt x="1709" y="662"/>
                  <a:pt x="1710" y="662"/>
                </a:cubicBezTo>
                <a:cubicBezTo>
                  <a:pt x="1711" y="662"/>
                  <a:pt x="1712" y="661"/>
                  <a:pt x="1713" y="661"/>
                </a:cubicBezTo>
                <a:cubicBezTo>
                  <a:pt x="1714" y="661"/>
                  <a:pt x="1715" y="661"/>
                  <a:pt x="1716" y="660"/>
                </a:cubicBezTo>
                <a:cubicBezTo>
                  <a:pt x="1717" y="660"/>
                  <a:pt x="1718" y="660"/>
                  <a:pt x="1719" y="659"/>
                </a:cubicBezTo>
                <a:cubicBezTo>
                  <a:pt x="1720" y="659"/>
                  <a:pt x="1721" y="659"/>
                  <a:pt x="1722" y="658"/>
                </a:cubicBezTo>
                <a:cubicBezTo>
                  <a:pt x="1723" y="658"/>
                  <a:pt x="1724" y="658"/>
                  <a:pt x="1725" y="657"/>
                </a:cubicBezTo>
                <a:cubicBezTo>
                  <a:pt x="1726" y="657"/>
                  <a:pt x="1727" y="656"/>
                  <a:pt x="1727" y="656"/>
                </a:cubicBezTo>
                <a:cubicBezTo>
                  <a:pt x="1728" y="655"/>
                  <a:pt x="1730" y="655"/>
                  <a:pt x="1731" y="654"/>
                </a:cubicBezTo>
                <a:cubicBezTo>
                  <a:pt x="1731" y="654"/>
                  <a:pt x="1732" y="653"/>
                  <a:pt x="1733" y="653"/>
                </a:cubicBezTo>
                <a:cubicBezTo>
                  <a:pt x="1734" y="652"/>
                  <a:pt x="1735" y="651"/>
                  <a:pt x="1736" y="650"/>
                </a:cubicBezTo>
                <a:cubicBezTo>
                  <a:pt x="1737" y="650"/>
                  <a:pt x="1737" y="650"/>
                  <a:pt x="1738" y="649"/>
                </a:cubicBezTo>
                <a:cubicBezTo>
                  <a:pt x="1739" y="648"/>
                  <a:pt x="1741" y="646"/>
                  <a:pt x="1742" y="645"/>
                </a:cubicBezTo>
                <a:cubicBezTo>
                  <a:pt x="1810" y="577"/>
                  <a:pt x="1810" y="577"/>
                  <a:pt x="1810" y="577"/>
                </a:cubicBezTo>
                <a:cubicBezTo>
                  <a:pt x="1887" y="713"/>
                  <a:pt x="1928" y="866"/>
                  <a:pt x="1928" y="1024"/>
                </a:cubicBezTo>
                <a:cubicBezTo>
                  <a:pt x="1928" y="1265"/>
                  <a:pt x="1834" y="1492"/>
                  <a:pt x="1663" y="1663"/>
                </a:cubicBezTo>
                <a:close/>
              </a:path>
            </a:pathLst>
          </a:cu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0"/>
          <p:cNvSpPr/>
          <p:nvPr/>
        </p:nvSpPr>
        <p:spPr>
          <a:xfrm>
            <a:off x="6085440" y="1842840"/>
            <a:ext cx="1980000" cy="1980000"/>
          </a:xfrm>
          <a:custGeom>
            <a:rect b="b" l="l" r="r" t="t"/>
            <a:pathLst>
              <a:path extrusionOk="0" h="2048" w="2048">
                <a:moveTo>
                  <a:pt x="1898" y="490"/>
                </a:moveTo>
                <a:cubicBezTo>
                  <a:pt x="1997" y="390"/>
                  <a:pt x="1997" y="390"/>
                  <a:pt x="1997" y="390"/>
                </a:cubicBezTo>
                <a:cubicBezTo>
                  <a:pt x="2013" y="374"/>
                  <a:pt x="2019" y="349"/>
                  <a:pt x="2011" y="327"/>
                </a:cubicBezTo>
                <a:cubicBezTo>
                  <a:pt x="2003" y="305"/>
                  <a:pt x="1983" y="290"/>
                  <a:pt x="1960" y="288"/>
                </a:cubicBezTo>
                <a:cubicBezTo>
                  <a:pt x="1775" y="273"/>
                  <a:pt x="1775" y="273"/>
                  <a:pt x="1775" y="273"/>
                </a:cubicBezTo>
                <a:cubicBezTo>
                  <a:pt x="1760" y="88"/>
                  <a:pt x="1760" y="88"/>
                  <a:pt x="1760" y="88"/>
                </a:cubicBezTo>
                <a:cubicBezTo>
                  <a:pt x="1758" y="65"/>
                  <a:pt x="1743" y="45"/>
                  <a:pt x="1721" y="37"/>
                </a:cubicBezTo>
                <a:cubicBezTo>
                  <a:pt x="1699" y="29"/>
                  <a:pt x="1674" y="35"/>
                  <a:pt x="1658" y="51"/>
                </a:cubicBezTo>
                <a:cubicBezTo>
                  <a:pt x="1558" y="150"/>
                  <a:pt x="1558" y="150"/>
                  <a:pt x="1558" y="150"/>
                </a:cubicBezTo>
                <a:cubicBezTo>
                  <a:pt x="1398" y="52"/>
                  <a:pt x="1214" y="0"/>
                  <a:pt x="1024" y="0"/>
                </a:cubicBezTo>
                <a:cubicBezTo>
                  <a:pt x="750" y="0"/>
                  <a:pt x="493" y="107"/>
                  <a:pt x="300" y="300"/>
                </a:cubicBezTo>
                <a:cubicBezTo>
                  <a:pt x="107" y="493"/>
                  <a:pt x="0" y="750"/>
                  <a:pt x="0" y="1024"/>
                </a:cubicBezTo>
                <a:cubicBezTo>
                  <a:pt x="0" y="1298"/>
                  <a:pt x="107" y="1555"/>
                  <a:pt x="300" y="1748"/>
                </a:cubicBezTo>
                <a:cubicBezTo>
                  <a:pt x="493" y="1941"/>
                  <a:pt x="750" y="2048"/>
                  <a:pt x="1024" y="2048"/>
                </a:cubicBezTo>
                <a:cubicBezTo>
                  <a:pt x="1298" y="2048"/>
                  <a:pt x="1555" y="1941"/>
                  <a:pt x="1748" y="1748"/>
                </a:cubicBezTo>
                <a:cubicBezTo>
                  <a:pt x="1941" y="1555"/>
                  <a:pt x="2048" y="1298"/>
                  <a:pt x="2048" y="1024"/>
                </a:cubicBezTo>
                <a:cubicBezTo>
                  <a:pt x="2048" y="834"/>
                  <a:pt x="1996" y="650"/>
                  <a:pt x="1898" y="490"/>
                </a:cubicBezTo>
                <a:close/>
                <a:moveTo>
                  <a:pt x="1660" y="333"/>
                </a:moveTo>
                <a:cubicBezTo>
                  <a:pt x="1662" y="362"/>
                  <a:pt x="1686" y="386"/>
                  <a:pt x="1715" y="388"/>
                </a:cubicBezTo>
                <a:cubicBezTo>
                  <a:pt x="1821" y="397"/>
                  <a:pt x="1821" y="397"/>
                  <a:pt x="1821" y="397"/>
                </a:cubicBezTo>
                <a:cubicBezTo>
                  <a:pt x="1677" y="540"/>
                  <a:pt x="1677" y="540"/>
                  <a:pt x="1677" y="540"/>
                </a:cubicBezTo>
                <a:cubicBezTo>
                  <a:pt x="1521" y="527"/>
                  <a:pt x="1521" y="527"/>
                  <a:pt x="1521" y="527"/>
                </a:cubicBezTo>
                <a:cubicBezTo>
                  <a:pt x="1508" y="371"/>
                  <a:pt x="1508" y="371"/>
                  <a:pt x="1508" y="371"/>
                </a:cubicBezTo>
                <a:cubicBezTo>
                  <a:pt x="1651" y="227"/>
                  <a:pt x="1651" y="227"/>
                  <a:pt x="1651" y="227"/>
                </a:cubicBezTo>
                <a:lnTo>
                  <a:pt x="1660" y="333"/>
                </a:lnTo>
                <a:close/>
                <a:moveTo>
                  <a:pt x="1228" y="1024"/>
                </a:moveTo>
                <a:cubicBezTo>
                  <a:pt x="1228" y="1136"/>
                  <a:pt x="1136" y="1228"/>
                  <a:pt x="1024" y="1228"/>
                </a:cubicBezTo>
                <a:cubicBezTo>
                  <a:pt x="912" y="1228"/>
                  <a:pt x="820" y="1136"/>
                  <a:pt x="820" y="1024"/>
                </a:cubicBezTo>
                <a:cubicBezTo>
                  <a:pt x="820" y="912"/>
                  <a:pt x="912" y="820"/>
                  <a:pt x="1024" y="820"/>
                </a:cubicBezTo>
                <a:cubicBezTo>
                  <a:pt x="1058" y="820"/>
                  <a:pt x="1091" y="829"/>
                  <a:pt x="1119" y="844"/>
                </a:cubicBezTo>
                <a:cubicBezTo>
                  <a:pt x="982" y="982"/>
                  <a:pt x="982" y="982"/>
                  <a:pt x="982" y="982"/>
                </a:cubicBezTo>
                <a:cubicBezTo>
                  <a:pt x="958" y="1005"/>
                  <a:pt x="958" y="1043"/>
                  <a:pt x="982" y="1066"/>
                </a:cubicBezTo>
                <a:cubicBezTo>
                  <a:pt x="993" y="1078"/>
                  <a:pt x="1009" y="1084"/>
                  <a:pt x="1024" y="1084"/>
                </a:cubicBezTo>
                <a:cubicBezTo>
                  <a:pt x="1039" y="1084"/>
                  <a:pt x="1055" y="1078"/>
                  <a:pt x="1066" y="1066"/>
                </a:cubicBezTo>
                <a:cubicBezTo>
                  <a:pt x="1204" y="929"/>
                  <a:pt x="1204" y="929"/>
                  <a:pt x="1204" y="929"/>
                </a:cubicBezTo>
                <a:cubicBezTo>
                  <a:pt x="1219" y="957"/>
                  <a:pt x="1228" y="990"/>
                  <a:pt x="1228" y="1024"/>
                </a:cubicBezTo>
                <a:close/>
                <a:moveTo>
                  <a:pt x="1207" y="757"/>
                </a:moveTo>
                <a:cubicBezTo>
                  <a:pt x="1155" y="721"/>
                  <a:pt x="1092" y="700"/>
                  <a:pt x="1024" y="700"/>
                </a:cubicBezTo>
                <a:cubicBezTo>
                  <a:pt x="845" y="700"/>
                  <a:pt x="700" y="845"/>
                  <a:pt x="700" y="1024"/>
                </a:cubicBezTo>
                <a:cubicBezTo>
                  <a:pt x="700" y="1203"/>
                  <a:pt x="845" y="1348"/>
                  <a:pt x="1024" y="1348"/>
                </a:cubicBezTo>
                <a:cubicBezTo>
                  <a:pt x="1203" y="1348"/>
                  <a:pt x="1348" y="1203"/>
                  <a:pt x="1348" y="1024"/>
                </a:cubicBezTo>
                <a:cubicBezTo>
                  <a:pt x="1348" y="956"/>
                  <a:pt x="1327" y="893"/>
                  <a:pt x="1291" y="841"/>
                </a:cubicBezTo>
                <a:cubicBezTo>
                  <a:pt x="1463" y="670"/>
                  <a:pt x="1463" y="670"/>
                  <a:pt x="1463" y="670"/>
                </a:cubicBezTo>
                <a:cubicBezTo>
                  <a:pt x="1541" y="767"/>
                  <a:pt x="1588" y="890"/>
                  <a:pt x="1588" y="1024"/>
                </a:cubicBezTo>
                <a:cubicBezTo>
                  <a:pt x="1588" y="1335"/>
                  <a:pt x="1335" y="1588"/>
                  <a:pt x="1024" y="1588"/>
                </a:cubicBezTo>
                <a:cubicBezTo>
                  <a:pt x="713" y="1588"/>
                  <a:pt x="460" y="1335"/>
                  <a:pt x="460" y="1024"/>
                </a:cubicBezTo>
                <a:cubicBezTo>
                  <a:pt x="460" y="713"/>
                  <a:pt x="713" y="460"/>
                  <a:pt x="1024" y="460"/>
                </a:cubicBezTo>
                <a:cubicBezTo>
                  <a:pt x="1158" y="460"/>
                  <a:pt x="1281" y="507"/>
                  <a:pt x="1378" y="585"/>
                </a:cubicBezTo>
                <a:lnTo>
                  <a:pt x="1207" y="757"/>
                </a:lnTo>
                <a:close/>
                <a:moveTo>
                  <a:pt x="1663" y="1663"/>
                </a:moveTo>
                <a:cubicBezTo>
                  <a:pt x="1492" y="1834"/>
                  <a:pt x="1265" y="1928"/>
                  <a:pt x="1024" y="1928"/>
                </a:cubicBezTo>
                <a:cubicBezTo>
                  <a:pt x="783" y="1928"/>
                  <a:pt x="556" y="1834"/>
                  <a:pt x="385" y="1663"/>
                </a:cubicBezTo>
                <a:cubicBezTo>
                  <a:pt x="214" y="1492"/>
                  <a:pt x="120" y="1265"/>
                  <a:pt x="120" y="1024"/>
                </a:cubicBezTo>
                <a:cubicBezTo>
                  <a:pt x="120" y="783"/>
                  <a:pt x="214" y="556"/>
                  <a:pt x="385" y="385"/>
                </a:cubicBezTo>
                <a:cubicBezTo>
                  <a:pt x="556" y="214"/>
                  <a:pt x="783" y="120"/>
                  <a:pt x="1024" y="120"/>
                </a:cubicBezTo>
                <a:cubicBezTo>
                  <a:pt x="1182" y="120"/>
                  <a:pt x="1335" y="161"/>
                  <a:pt x="1471" y="238"/>
                </a:cubicBezTo>
                <a:cubicBezTo>
                  <a:pt x="1403" y="306"/>
                  <a:pt x="1403" y="306"/>
                  <a:pt x="1403" y="306"/>
                </a:cubicBezTo>
                <a:cubicBezTo>
                  <a:pt x="1392" y="317"/>
                  <a:pt x="1386" y="331"/>
                  <a:pt x="1385" y="346"/>
                </a:cubicBezTo>
                <a:cubicBezTo>
                  <a:pt x="1385" y="349"/>
                  <a:pt x="1385" y="351"/>
                  <a:pt x="1386" y="353"/>
                </a:cubicBezTo>
                <a:cubicBezTo>
                  <a:pt x="1394" y="449"/>
                  <a:pt x="1394" y="449"/>
                  <a:pt x="1394" y="449"/>
                </a:cubicBezTo>
                <a:cubicBezTo>
                  <a:pt x="1287" y="380"/>
                  <a:pt x="1160" y="340"/>
                  <a:pt x="1024" y="340"/>
                </a:cubicBezTo>
                <a:cubicBezTo>
                  <a:pt x="647" y="340"/>
                  <a:pt x="340" y="647"/>
                  <a:pt x="340" y="1024"/>
                </a:cubicBezTo>
                <a:cubicBezTo>
                  <a:pt x="340" y="1401"/>
                  <a:pt x="647" y="1708"/>
                  <a:pt x="1024" y="1708"/>
                </a:cubicBezTo>
                <a:cubicBezTo>
                  <a:pt x="1401" y="1708"/>
                  <a:pt x="1708" y="1401"/>
                  <a:pt x="1708" y="1024"/>
                </a:cubicBezTo>
                <a:cubicBezTo>
                  <a:pt x="1708" y="888"/>
                  <a:pt x="1668" y="761"/>
                  <a:pt x="1599" y="654"/>
                </a:cubicBezTo>
                <a:cubicBezTo>
                  <a:pt x="1695" y="662"/>
                  <a:pt x="1695" y="662"/>
                  <a:pt x="1695" y="662"/>
                </a:cubicBezTo>
                <a:cubicBezTo>
                  <a:pt x="1697" y="662"/>
                  <a:pt x="1698" y="663"/>
                  <a:pt x="1700" y="663"/>
                </a:cubicBezTo>
                <a:cubicBezTo>
                  <a:pt x="1700" y="663"/>
                  <a:pt x="1701" y="663"/>
                  <a:pt x="1701" y="663"/>
                </a:cubicBezTo>
                <a:cubicBezTo>
                  <a:pt x="1702" y="663"/>
                  <a:pt x="1702" y="662"/>
                  <a:pt x="1703" y="662"/>
                </a:cubicBezTo>
                <a:cubicBezTo>
                  <a:pt x="1705" y="662"/>
                  <a:pt x="1706" y="662"/>
                  <a:pt x="1707" y="662"/>
                </a:cubicBezTo>
                <a:cubicBezTo>
                  <a:pt x="1708" y="662"/>
                  <a:pt x="1709" y="662"/>
                  <a:pt x="1710" y="662"/>
                </a:cubicBezTo>
                <a:cubicBezTo>
                  <a:pt x="1711" y="662"/>
                  <a:pt x="1712" y="661"/>
                  <a:pt x="1713" y="661"/>
                </a:cubicBezTo>
                <a:cubicBezTo>
                  <a:pt x="1714" y="661"/>
                  <a:pt x="1715" y="661"/>
                  <a:pt x="1716" y="660"/>
                </a:cubicBezTo>
                <a:cubicBezTo>
                  <a:pt x="1717" y="660"/>
                  <a:pt x="1718" y="660"/>
                  <a:pt x="1719" y="659"/>
                </a:cubicBezTo>
                <a:cubicBezTo>
                  <a:pt x="1720" y="659"/>
                  <a:pt x="1721" y="659"/>
                  <a:pt x="1722" y="658"/>
                </a:cubicBezTo>
                <a:cubicBezTo>
                  <a:pt x="1723" y="658"/>
                  <a:pt x="1724" y="658"/>
                  <a:pt x="1725" y="657"/>
                </a:cubicBezTo>
                <a:cubicBezTo>
                  <a:pt x="1726" y="657"/>
                  <a:pt x="1727" y="656"/>
                  <a:pt x="1727" y="656"/>
                </a:cubicBezTo>
                <a:cubicBezTo>
                  <a:pt x="1728" y="655"/>
                  <a:pt x="1730" y="655"/>
                  <a:pt x="1731" y="654"/>
                </a:cubicBezTo>
                <a:cubicBezTo>
                  <a:pt x="1731" y="654"/>
                  <a:pt x="1732" y="653"/>
                  <a:pt x="1733" y="653"/>
                </a:cubicBezTo>
                <a:cubicBezTo>
                  <a:pt x="1734" y="652"/>
                  <a:pt x="1735" y="651"/>
                  <a:pt x="1736" y="650"/>
                </a:cubicBezTo>
                <a:cubicBezTo>
                  <a:pt x="1737" y="650"/>
                  <a:pt x="1737" y="650"/>
                  <a:pt x="1738" y="649"/>
                </a:cubicBezTo>
                <a:cubicBezTo>
                  <a:pt x="1739" y="648"/>
                  <a:pt x="1741" y="646"/>
                  <a:pt x="1742" y="645"/>
                </a:cubicBezTo>
                <a:cubicBezTo>
                  <a:pt x="1810" y="577"/>
                  <a:pt x="1810" y="577"/>
                  <a:pt x="1810" y="577"/>
                </a:cubicBezTo>
                <a:cubicBezTo>
                  <a:pt x="1887" y="713"/>
                  <a:pt x="1928" y="866"/>
                  <a:pt x="1928" y="1024"/>
                </a:cubicBezTo>
                <a:cubicBezTo>
                  <a:pt x="1928" y="1265"/>
                  <a:pt x="1834" y="1492"/>
                  <a:pt x="1663" y="16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0"/>
          <p:cNvSpPr/>
          <p:nvPr/>
        </p:nvSpPr>
        <p:spPr>
          <a:xfrm>
            <a:off x="1119240" y="1358280"/>
            <a:ext cx="3833280" cy="27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494B69"/>
                </a:solidFill>
                <a:latin typeface="Roboto"/>
                <a:ea typeface="Roboto"/>
                <a:cs typeface="Roboto"/>
                <a:sym typeface="Roboto"/>
              </a:rPr>
              <a:t>Implementation of a system</a:t>
            </a:r>
            <a:r>
              <a:rPr b="0" i="0" lang="en-US" sz="1000" u="none" cap="none" strike="noStrike">
                <a:solidFill>
                  <a:srgbClr val="5C5C5C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" name="Google Shape;325;p10"/>
          <p:cNvGrpSpPr/>
          <p:nvPr/>
        </p:nvGrpSpPr>
        <p:grpSpPr>
          <a:xfrm>
            <a:off x="388800" y="1260360"/>
            <a:ext cx="473760" cy="473760"/>
            <a:chOff x="388800" y="1260360"/>
            <a:chExt cx="473760" cy="473760"/>
          </a:xfrm>
        </p:grpSpPr>
        <p:sp>
          <p:nvSpPr>
            <p:cNvPr id="326" name="Google Shape;326;p10"/>
            <p:cNvSpPr/>
            <p:nvPr/>
          </p:nvSpPr>
          <p:spPr>
            <a:xfrm>
              <a:off x="388800" y="1260360"/>
              <a:ext cx="473760" cy="473760"/>
            </a:xfrm>
            <a:custGeom>
              <a:rect b="b" l="l" r="r" t="t"/>
              <a:pathLst>
                <a:path extrusionOk="0" h="3432" w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7" name="Google Shape;327;p10"/>
            <p:cNvSpPr/>
            <p:nvPr/>
          </p:nvSpPr>
          <p:spPr>
            <a:xfrm>
              <a:off x="513360" y="1414800"/>
              <a:ext cx="223920" cy="164520"/>
            </a:xfrm>
            <a:custGeom>
              <a:rect b="b" l="l" r="r" t="t"/>
              <a:pathLst>
                <a:path extrusionOk="0" h="1190" w="1626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328" name="Google Shape;328;p10"/>
          <p:cNvSpPr/>
          <p:nvPr/>
        </p:nvSpPr>
        <p:spPr>
          <a:xfrm>
            <a:off x="1119240" y="2105640"/>
            <a:ext cx="3833280" cy="5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695D7A"/>
                </a:solidFill>
                <a:latin typeface="Roboto"/>
                <a:ea typeface="Roboto"/>
                <a:cs typeface="Roboto"/>
                <a:sym typeface="Roboto"/>
              </a:rPr>
              <a:t>Distinguishing toxic and non toxic verbal comments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9" name="Google Shape;329;p10"/>
          <p:cNvGrpSpPr/>
          <p:nvPr/>
        </p:nvGrpSpPr>
        <p:grpSpPr>
          <a:xfrm>
            <a:off x="388800" y="2141280"/>
            <a:ext cx="473760" cy="473760"/>
            <a:chOff x="388800" y="2141280"/>
            <a:chExt cx="473760" cy="473760"/>
          </a:xfrm>
        </p:grpSpPr>
        <p:sp>
          <p:nvSpPr>
            <p:cNvPr id="330" name="Google Shape;330;p10"/>
            <p:cNvSpPr/>
            <p:nvPr/>
          </p:nvSpPr>
          <p:spPr>
            <a:xfrm>
              <a:off x="388800" y="2141280"/>
              <a:ext cx="473760" cy="473760"/>
            </a:xfrm>
            <a:custGeom>
              <a:rect b="b" l="l" r="r" t="t"/>
              <a:pathLst>
                <a:path extrusionOk="0" h="3432" w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31" name="Google Shape;331;p10"/>
            <p:cNvSpPr/>
            <p:nvPr/>
          </p:nvSpPr>
          <p:spPr>
            <a:xfrm>
              <a:off x="513360" y="2296080"/>
              <a:ext cx="223920" cy="164520"/>
            </a:xfrm>
            <a:custGeom>
              <a:rect b="b" l="l" r="r" t="t"/>
              <a:pathLst>
                <a:path extrusionOk="0" h="1190" w="1626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332" name="Google Shape;332;p10"/>
          <p:cNvSpPr/>
          <p:nvPr/>
        </p:nvSpPr>
        <p:spPr>
          <a:xfrm>
            <a:off x="1119240" y="3129840"/>
            <a:ext cx="3833280" cy="27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9F5B72"/>
                </a:solidFill>
                <a:latin typeface="Roboto"/>
                <a:ea typeface="Roboto"/>
                <a:cs typeface="Roboto"/>
                <a:sym typeface="Roboto"/>
              </a:rPr>
              <a:t>Data preprocessing using NLP</a:t>
            </a:r>
            <a:r>
              <a:rPr b="0" i="0" lang="en-US" sz="1000" u="none" cap="none" strike="noStrike">
                <a:solidFill>
                  <a:srgbClr val="5C5C5C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3" name="Google Shape;333;p10"/>
          <p:cNvGrpSpPr/>
          <p:nvPr/>
        </p:nvGrpSpPr>
        <p:grpSpPr>
          <a:xfrm>
            <a:off x="388800" y="3033000"/>
            <a:ext cx="473760" cy="473760"/>
            <a:chOff x="388800" y="3033000"/>
            <a:chExt cx="473760" cy="473760"/>
          </a:xfrm>
        </p:grpSpPr>
        <p:sp>
          <p:nvSpPr>
            <p:cNvPr id="334" name="Google Shape;334;p10"/>
            <p:cNvSpPr/>
            <p:nvPr/>
          </p:nvSpPr>
          <p:spPr>
            <a:xfrm>
              <a:off x="388800" y="3033000"/>
              <a:ext cx="473760" cy="473760"/>
            </a:xfrm>
            <a:custGeom>
              <a:rect b="b" l="l" r="r" t="t"/>
              <a:pathLst>
                <a:path extrusionOk="0" h="3432" w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335" name="Google Shape;335;p10"/>
            <p:cNvSpPr/>
            <p:nvPr/>
          </p:nvSpPr>
          <p:spPr>
            <a:xfrm>
              <a:off x="513360" y="3187800"/>
              <a:ext cx="223920" cy="164520"/>
            </a:xfrm>
            <a:custGeom>
              <a:rect b="b" l="l" r="r" t="t"/>
              <a:pathLst>
                <a:path extrusionOk="0" h="1190" w="1626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336" name="Google Shape;336;p10"/>
          <p:cNvSpPr/>
          <p:nvPr/>
        </p:nvSpPr>
        <p:spPr>
          <a:xfrm>
            <a:off x="1119240" y="3876840"/>
            <a:ext cx="3833280" cy="5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D8707C"/>
                </a:solidFill>
                <a:latin typeface="Roboto"/>
                <a:ea typeface="Roboto"/>
                <a:cs typeface="Roboto"/>
                <a:sym typeface="Roboto"/>
              </a:rPr>
              <a:t>Classify toxic words using CNN with fasttext word embedding technique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7" name="Google Shape;337;p10"/>
          <p:cNvGrpSpPr/>
          <p:nvPr/>
        </p:nvGrpSpPr>
        <p:grpSpPr>
          <a:xfrm>
            <a:off x="388800" y="3914640"/>
            <a:ext cx="473760" cy="473760"/>
            <a:chOff x="388800" y="3914640"/>
            <a:chExt cx="473760" cy="473760"/>
          </a:xfrm>
        </p:grpSpPr>
        <p:sp>
          <p:nvSpPr>
            <p:cNvPr id="338" name="Google Shape;338;p10"/>
            <p:cNvSpPr/>
            <p:nvPr/>
          </p:nvSpPr>
          <p:spPr>
            <a:xfrm>
              <a:off x="388800" y="3914640"/>
              <a:ext cx="473760" cy="473760"/>
            </a:xfrm>
            <a:custGeom>
              <a:rect b="b" l="l" r="r" t="t"/>
              <a:pathLst>
                <a:path extrusionOk="0" h="3432" w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339" name="Google Shape;339;p10"/>
            <p:cNvSpPr/>
            <p:nvPr/>
          </p:nvSpPr>
          <p:spPr>
            <a:xfrm>
              <a:off x="513360" y="4069440"/>
              <a:ext cx="223920" cy="164520"/>
            </a:xfrm>
            <a:custGeom>
              <a:rect b="b" l="l" r="r" t="t"/>
              <a:pathLst>
                <a:path extrusionOk="0" h="1190" w="1626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1"/>
          <p:cNvSpPr txBox="1"/>
          <p:nvPr/>
        </p:nvSpPr>
        <p:spPr>
          <a:xfrm>
            <a:off x="387720" y="282600"/>
            <a:ext cx="8367840" cy="408960"/>
          </a:xfrm>
          <a:prstGeom prst="rect">
            <a:avLst/>
          </a:prstGeom>
          <a:noFill/>
          <a:ln cap="rnd" cmpd="sng" w="9525">
            <a:solidFill>
              <a:srgbClr val="D9D9D9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5C5C5C"/>
                </a:solidFill>
                <a:latin typeface="Roboto"/>
                <a:ea typeface="Roboto"/>
                <a:cs typeface="Roboto"/>
                <a:sym typeface="Roboto"/>
              </a:rPr>
              <a:t>Our Ideas</a:t>
            </a:r>
            <a:endParaRPr b="0" i="0" sz="28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11"/>
          <p:cNvSpPr/>
          <p:nvPr/>
        </p:nvSpPr>
        <p:spPr>
          <a:xfrm>
            <a:off x="5411160" y="1168560"/>
            <a:ext cx="3328560" cy="3328560"/>
          </a:xfrm>
          <a:custGeom>
            <a:rect b="b" l="l" r="r" t="t"/>
            <a:pathLst>
              <a:path extrusionOk="0" h="2048" w="2048">
                <a:moveTo>
                  <a:pt x="1898" y="490"/>
                </a:moveTo>
                <a:cubicBezTo>
                  <a:pt x="1997" y="390"/>
                  <a:pt x="1997" y="390"/>
                  <a:pt x="1997" y="390"/>
                </a:cubicBezTo>
                <a:cubicBezTo>
                  <a:pt x="2013" y="374"/>
                  <a:pt x="2019" y="349"/>
                  <a:pt x="2011" y="327"/>
                </a:cubicBezTo>
                <a:cubicBezTo>
                  <a:pt x="2003" y="305"/>
                  <a:pt x="1983" y="290"/>
                  <a:pt x="1960" y="288"/>
                </a:cubicBezTo>
                <a:cubicBezTo>
                  <a:pt x="1775" y="273"/>
                  <a:pt x="1775" y="273"/>
                  <a:pt x="1775" y="273"/>
                </a:cubicBezTo>
                <a:cubicBezTo>
                  <a:pt x="1760" y="88"/>
                  <a:pt x="1760" y="88"/>
                  <a:pt x="1760" y="88"/>
                </a:cubicBezTo>
                <a:cubicBezTo>
                  <a:pt x="1758" y="65"/>
                  <a:pt x="1743" y="45"/>
                  <a:pt x="1721" y="37"/>
                </a:cubicBezTo>
                <a:cubicBezTo>
                  <a:pt x="1699" y="29"/>
                  <a:pt x="1674" y="35"/>
                  <a:pt x="1658" y="51"/>
                </a:cubicBezTo>
                <a:cubicBezTo>
                  <a:pt x="1558" y="150"/>
                  <a:pt x="1558" y="150"/>
                  <a:pt x="1558" y="150"/>
                </a:cubicBezTo>
                <a:cubicBezTo>
                  <a:pt x="1398" y="52"/>
                  <a:pt x="1214" y="0"/>
                  <a:pt x="1024" y="0"/>
                </a:cubicBezTo>
                <a:cubicBezTo>
                  <a:pt x="750" y="0"/>
                  <a:pt x="493" y="107"/>
                  <a:pt x="300" y="300"/>
                </a:cubicBezTo>
                <a:cubicBezTo>
                  <a:pt x="107" y="493"/>
                  <a:pt x="0" y="750"/>
                  <a:pt x="0" y="1024"/>
                </a:cubicBezTo>
                <a:cubicBezTo>
                  <a:pt x="0" y="1298"/>
                  <a:pt x="107" y="1555"/>
                  <a:pt x="300" y="1748"/>
                </a:cubicBezTo>
                <a:cubicBezTo>
                  <a:pt x="493" y="1941"/>
                  <a:pt x="750" y="2048"/>
                  <a:pt x="1024" y="2048"/>
                </a:cubicBezTo>
                <a:cubicBezTo>
                  <a:pt x="1298" y="2048"/>
                  <a:pt x="1555" y="1941"/>
                  <a:pt x="1748" y="1748"/>
                </a:cubicBezTo>
                <a:cubicBezTo>
                  <a:pt x="1941" y="1555"/>
                  <a:pt x="2048" y="1298"/>
                  <a:pt x="2048" y="1024"/>
                </a:cubicBezTo>
                <a:cubicBezTo>
                  <a:pt x="2048" y="834"/>
                  <a:pt x="1996" y="650"/>
                  <a:pt x="1898" y="490"/>
                </a:cubicBezTo>
                <a:close/>
                <a:moveTo>
                  <a:pt x="1660" y="333"/>
                </a:moveTo>
                <a:cubicBezTo>
                  <a:pt x="1662" y="362"/>
                  <a:pt x="1686" y="386"/>
                  <a:pt x="1715" y="388"/>
                </a:cubicBezTo>
                <a:cubicBezTo>
                  <a:pt x="1821" y="397"/>
                  <a:pt x="1821" y="397"/>
                  <a:pt x="1821" y="397"/>
                </a:cubicBezTo>
                <a:cubicBezTo>
                  <a:pt x="1677" y="540"/>
                  <a:pt x="1677" y="540"/>
                  <a:pt x="1677" y="540"/>
                </a:cubicBezTo>
                <a:cubicBezTo>
                  <a:pt x="1521" y="527"/>
                  <a:pt x="1521" y="527"/>
                  <a:pt x="1521" y="527"/>
                </a:cubicBezTo>
                <a:cubicBezTo>
                  <a:pt x="1508" y="371"/>
                  <a:pt x="1508" y="371"/>
                  <a:pt x="1508" y="371"/>
                </a:cubicBezTo>
                <a:cubicBezTo>
                  <a:pt x="1651" y="227"/>
                  <a:pt x="1651" y="227"/>
                  <a:pt x="1651" y="227"/>
                </a:cubicBezTo>
                <a:lnTo>
                  <a:pt x="1660" y="333"/>
                </a:lnTo>
                <a:close/>
                <a:moveTo>
                  <a:pt x="1228" y="1024"/>
                </a:moveTo>
                <a:cubicBezTo>
                  <a:pt x="1228" y="1136"/>
                  <a:pt x="1136" y="1228"/>
                  <a:pt x="1024" y="1228"/>
                </a:cubicBezTo>
                <a:cubicBezTo>
                  <a:pt x="912" y="1228"/>
                  <a:pt x="820" y="1136"/>
                  <a:pt x="820" y="1024"/>
                </a:cubicBezTo>
                <a:cubicBezTo>
                  <a:pt x="820" y="912"/>
                  <a:pt x="912" y="820"/>
                  <a:pt x="1024" y="820"/>
                </a:cubicBezTo>
                <a:cubicBezTo>
                  <a:pt x="1058" y="820"/>
                  <a:pt x="1091" y="829"/>
                  <a:pt x="1119" y="844"/>
                </a:cubicBezTo>
                <a:cubicBezTo>
                  <a:pt x="982" y="982"/>
                  <a:pt x="982" y="982"/>
                  <a:pt x="982" y="982"/>
                </a:cubicBezTo>
                <a:cubicBezTo>
                  <a:pt x="958" y="1005"/>
                  <a:pt x="958" y="1043"/>
                  <a:pt x="982" y="1066"/>
                </a:cubicBezTo>
                <a:cubicBezTo>
                  <a:pt x="993" y="1078"/>
                  <a:pt x="1009" y="1084"/>
                  <a:pt x="1024" y="1084"/>
                </a:cubicBezTo>
                <a:cubicBezTo>
                  <a:pt x="1039" y="1084"/>
                  <a:pt x="1055" y="1078"/>
                  <a:pt x="1066" y="1066"/>
                </a:cubicBezTo>
                <a:cubicBezTo>
                  <a:pt x="1204" y="929"/>
                  <a:pt x="1204" y="929"/>
                  <a:pt x="1204" y="929"/>
                </a:cubicBezTo>
                <a:cubicBezTo>
                  <a:pt x="1219" y="957"/>
                  <a:pt x="1228" y="990"/>
                  <a:pt x="1228" y="1024"/>
                </a:cubicBezTo>
                <a:close/>
                <a:moveTo>
                  <a:pt x="1207" y="757"/>
                </a:moveTo>
                <a:cubicBezTo>
                  <a:pt x="1155" y="721"/>
                  <a:pt x="1092" y="700"/>
                  <a:pt x="1024" y="700"/>
                </a:cubicBezTo>
                <a:cubicBezTo>
                  <a:pt x="845" y="700"/>
                  <a:pt x="700" y="845"/>
                  <a:pt x="700" y="1024"/>
                </a:cubicBezTo>
                <a:cubicBezTo>
                  <a:pt x="700" y="1203"/>
                  <a:pt x="845" y="1348"/>
                  <a:pt x="1024" y="1348"/>
                </a:cubicBezTo>
                <a:cubicBezTo>
                  <a:pt x="1203" y="1348"/>
                  <a:pt x="1348" y="1203"/>
                  <a:pt x="1348" y="1024"/>
                </a:cubicBezTo>
                <a:cubicBezTo>
                  <a:pt x="1348" y="956"/>
                  <a:pt x="1327" y="893"/>
                  <a:pt x="1291" y="841"/>
                </a:cubicBezTo>
                <a:cubicBezTo>
                  <a:pt x="1463" y="670"/>
                  <a:pt x="1463" y="670"/>
                  <a:pt x="1463" y="670"/>
                </a:cubicBezTo>
                <a:cubicBezTo>
                  <a:pt x="1541" y="767"/>
                  <a:pt x="1588" y="890"/>
                  <a:pt x="1588" y="1024"/>
                </a:cubicBezTo>
                <a:cubicBezTo>
                  <a:pt x="1588" y="1335"/>
                  <a:pt x="1335" y="1588"/>
                  <a:pt x="1024" y="1588"/>
                </a:cubicBezTo>
                <a:cubicBezTo>
                  <a:pt x="713" y="1588"/>
                  <a:pt x="460" y="1335"/>
                  <a:pt x="460" y="1024"/>
                </a:cubicBezTo>
                <a:cubicBezTo>
                  <a:pt x="460" y="713"/>
                  <a:pt x="713" y="460"/>
                  <a:pt x="1024" y="460"/>
                </a:cubicBezTo>
                <a:cubicBezTo>
                  <a:pt x="1158" y="460"/>
                  <a:pt x="1281" y="507"/>
                  <a:pt x="1378" y="585"/>
                </a:cubicBezTo>
                <a:lnTo>
                  <a:pt x="1207" y="757"/>
                </a:lnTo>
                <a:close/>
                <a:moveTo>
                  <a:pt x="1663" y="1663"/>
                </a:moveTo>
                <a:cubicBezTo>
                  <a:pt x="1492" y="1834"/>
                  <a:pt x="1265" y="1928"/>
                  <a:pt x="1024" y="1928"/>
                </a:cubicBezTo>
                <a:cubicBezTo>
                  <a:pt x="783" y="1928"/>
                  <a:pt x="556" y="1834"/>
                  <a:pt x="385" y="1663"/>
                </a:cubicBezTo>
                <a:cubicBezTo>
                  <a:pt x="214" y="1492"/>
                  <a:pt x="120" y="1265"/>
                  <a:pt x="120" y="1024"/>
                </a:cubicBezTo>
                <a:cubicBezTo>
                  <a:pt x="120" y="783"/>
                  <a:pt x="214" y="556"/>
                  <a:pt x="385" y="385"/>
                </a:cubicBezTo>
                <a:cubicBezTo>
                  <a:pt x="556" y="214"/>
                  <a:pt x="783" y="120"/>
                  <a:pt x="1024" y="120"/>
                </a:cubicBezTo>
                <a:cubicBezTo>
                  <a:pt x="1182" y="120"/>
                  <a:pt x="1335" y="161"/>
                  <a:pt x="1471" y="238"/>
                </a:cubicBezTo>
                <a:cubicBezTo>
                  <a:pt x="1403" y="306"/>
                  <a:pt x="1403" y="306"/>
                  <a:pt x="1403" y="306"/>
                </a:cubicBezTo>
                <a:cubicBezTo>
                  <a:pt x="1392" y="317"/>
                  <a:pt x="1386" y="331"/>
                  <a:pt x="1385" y="346"/>
                </a:cubicBezTo>
                <a:cubicBezTo>
                  <a:pt x="1385" y="349"/>
                  <a:pt x="1385" y="351"/>
                  <a:pt x="1386" y="353"/>
                </a:cubicBezTo>
                <a:cubicBezTo>
                  <a:pt x="1394" y="449"/>
                  <a:pt x="1394" y="449"/>
                  <a:pt x="1394" y="449"/>
                </a:cubicBezTo>
                <a:cubicBezTo>
                  <a:pt x="1287" y="380"/>
                  <a:pt x="1160" y="340"/>
                  <a:pt x="1024" y="340"/>
                </a:cubicBezTo>
                <a:cubicBezTo>
                  <a:pt x="647" y="340"/>
                  <a:pt x="340" y="647"/>
                  <a:pt x="340" y="1024"/>
                </a:cubicBezTo>
                <a:cubicBezTo>
                  <a:pt x="340" y="1401"/>
                  <a:pt x="647" y="1708"/>
                  <a:pt x="1024" y="1708"/>
                </a:cubicBezTo>
                <a:cubicBezTo>
                  <a:pt x="1401" y="1708"/>
                  <a:pt x="1708" y="1401"/>
                  <a:pt x="1708" y="1024"/>
                </a:cubicBezTo>
                <a:cubicBezTo>
                  <a:pt x="1708" y="888"/>
                  <a:pt x="1668" y="761"/>
                  <a:pt x="1599" y="654"/>
                </a:cubicBezTo>
                <a:cubicBezTo>
                  <a:pt x="1695" y="662"/>
                  <a:pt x="1695" y="662"/>
                  <a:pt x="1695" y="662"/>
                </a:cubicBezTo>
                <a:cubicBezTo>
                  <a:pt x="1697" y="662"/>
                  <a:pt x="1698" y="663"/>
                  <a:pt x="1700" y="663"/>
                </a:cubicBezTo>
                <a:cubicBezTo>
                  <a:pt x="1700" y="663"/>
                  <a:pt x="1701" y="663"/>
                  <a:pt x="1701" y="663"/>
                </a:cubicBezTo>
                <a:cubicBezTo>
                  <a:pt x="1702" y="663"/>
                  <a:pt x="1702" y="662"/>
                  <a:pt x="1703" y="662"/>
                </a:cubicBezTo>
                <a:cubicBezTo>
                  <a:pt x="1705" y="662"/>
                  <a:pt x="1706" y="662"/>
                  <a:pt x="1707" y="662"/>
                </a:cubicBezTo>
                <a:cubicBezTo>
                  <a:pt x="1708" y="662"/>
                  <a:pt x="1709" y="662"/>
                  <a:pt x="1710" y="662"/>
                </a:cubicBezTo>
                <a:cubicBezTo>
                  <a:pt x="1711" y="662"/>
                  <a:pt x="1712" y="661"/>
                  <a:pt x="1713" y="661"/>
                </a:cubicBezTo>
                <a:cubicBezTo>
                  <a:pt x="1714" y="661"/>
                  <a:pt x="1715" y="661"/>
                  <a:pt x="1716" y="660"/>
                </a:cubicBezTo>
                <a:cubicBezTo>
                  <a:pt x="1717" y="660"/>
                  <a:pt x="1718" y="660"/>
                  <a:pt x="1719" y="659"/>
                </a:cubicBezTo>
                <a:cubicBezTo>
                  <a:pt x="1720" y="659"/>
                  <a:pt x="1721" y="659"/>
                  <a:pt x="1722" y="658"/>
                </a:cubicBezTo>
                <a:cubicBezTo>
                  <a:pt x="1723" y="658"/>
                  <a:pt x="1724" y="658"/>
                  <a:pt x="1725" y="657"/>
                </a:cubicBezTo>
                <a:cubicBezTo>
                  <a:pt x="1726" y="657"/>
                  <a:pt x="1727" y="656"/>
                  <a:pt x="1727" y="656"/>
                </a:cubicBezTo>
                <a:cubicBezTo>
                  <a:pt x="1728" y="655"/>
                  <a:pt x="1730" y="655"/>
                  <a:pt x="1731" y="654"/>
                </a:cubicBezTo>
                <a:cubicBezTo>
                  <a:pt x="1731" y="654"/>
                  <a:pt x="1732" y="653"/>
                  <a:pt x="1733" y="653"/>
                </a:cubicBezTo>
                <a:cubicBezTo>
                  <a:pt x="1734" y="652"/>
                  <a:pt x="1735" y="651"/>
                  <a:pt x="1736" y="650"/>
                </a:cubicBezTo>
                <a:cubicBezTo>
                  <a:pt x="1737" y="650"/>
                  <a:pt x="1737" y="650"/>
                  <a:pt x="1738" y="649"/>
                </a:cubicBezTo>
                <a:cubicBezTo>
                  <a:pt x="1739" y="648"/>
                  <a:pt x="1741" y="646"/>
                  <a:pt x="1742" y="645"/>
                </a:cubicBezTo>
                <a:cubicBezTo>
                  <a:pt x="1810" y="577"/>
                  <a:pt x="1810" y="577"/>
                  <a:pt x="1810" y="577"/>
                </a:cubicBezTo>
                <a:cubicBezTo>
                  <a:pt x="1887" y="713"/>
                  <a:pt x="1928" y="866"/>
                  <a:pt x="1928" y="1024"/>
                </a:cubicBezTo>
                <a:cubicBezTo>
                  <a:pt x="1928" y="1265"/>
                  <a:pt x="1834" y="1492"/>
                  <a:pt x="1663" y="1663"/>
                </a:cubicBezTo>
                <a:close/>
              </a:path>
            </a:pathLst>
          </a:cu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1"/>
          <p:cNvSpPr/>
          <p:nvPr/>
        </p:nvSpPr>
        <p:spPr>
          <a:xfrm>
            <a:off x="6085440" y="1842840"/>
            <a:ext cx="1980000" cy="1980000"/>
          </a:xfrm>
          <a:custGeom>
            <a:rect b="b" l="l" r="r" t="t"/>
            <a:pathLst>
              <a:path extrusionOk="0" h="2048" w="2048">
                <a:moveTo>
                  <a:pt x="1898" y="490"/>
                </a:moveTo>
                <a:cubicBezTo>
                  <a:pt x="1997" y="390"/>
                  <a:pt x="1997" y="390"/>
                  <a:pt x="1997" y="390"/>
                </a:cubicBezTo>
                <a:cubicBezTo>
                  <a:pt x="2013" y="374"/>
                  <a:pt x="2019" y="349"/>
                  <a:pt x="2011" y="327"/>
                </a:cubicBezTo>
                <a:cubicBezTo>
                  <a:pt x="2003" y="305"/>
                  <a:pt x="1983" y="290"/>
                  <a:pt x="1960" y="288"/>
                </a:cubicBezTo>
                <a:cubicBezTo>
                  <a:pt x="1775" y="273"/>
                  <a:pt x="1775" y="273"/>
                  <a:pt x="1775" y="273"/>
                </a:cubicBezTo>
                <a:cubicBezTo>
                  <a:pt x="1760" y="88"/>
                  <a:pt x="1760" y="88"/>
                  <a:pt x="1760" y="88"/>
                </a:cubicBezTo>
                <a:cubicBezTo>
                  <a:pt x="1758" y="65"/>
                  <a:pt x="1743" y="45"/>
                  <a:pt x="1721" y="37"/>
                </a:cubicBezTo>
                <a:cubicBezTo>
                  <a:pt x="1699" y="29"/>
                  <a:pt x="1674" y="35"/>
                  <a:pt x="1658" y="51"/>
                </a:cubicBezTo>
                <a:cubicBezTo>
                  <a:pt x="1558" y="150"/>
                  <a:pt x="1558" y="150"/>
                  <a:pt x="1558" y="150"/>
                </a:cubicBezTo>
                <a:cubicBezTo>
                  <a:pt x="1398" y="52"/>
                  <a:pt x="1214" y="0"/>
                  <a:pt x="1024" y="0"/>
                </a:cubicBezTo>
                <a:cubicBezTo>
                  <a:pt x="750" y="0"/>
                  <a:pt x="493" y="107"/>
                  <a:pt x="300" y="300"/>
                </a:cubicBezTo>
                <a:cubicBezTo>
                  <a:pt x="107" y="493"/>
                  <a:pt x="0" y="750"/>
                  <a:pt x="0" y="1024"/>
                </a:cubicBezTo>
                <a:cubicBezTo>
                  <a:pt x="0" y="1298"/>
                  <a:pt x="107" y="1555"/>
                  <a:pt x="300" y="1748"/>
                </a:cubicBezTo>
                <a:cubicBezTo>
                  <a:pt x="493" y="1941"/>
                  <a:pt x="750" y="2048"/>
                  <a:pt x="1024" y="2048"/>
                </a:cubicBezTo>
                <a:cubicBezTo>
                  <a:pt x="1298" y="2048"/>
                  <a:pt x="1555" y="1941"/>
                  <a:pt x="1748" y="1748"/>
                </a:cubicBezTo>
                <a:cubicBezTo>
                  <a:pt x="1941" y="1555"/>
                  <a:pt x="2048" y="1298"/>
                  <a:pt x="2048" y="1024"/>
                </a:cubicBezTo>
                <a:cubicBezTo>
                  <a:pt x="2048" y="834"/>
                  <a:pt x="1996" y="650"/>
                  <a:pt x="1898" y="490"/>
                </a:cubicBezTo>
                <a:close/>
                <a:moveTo>
                  <a:pt x="1660" y="333"/>
                </a:moveTo>
                <a:cubicBezTo>
                  <a:pt x="1662" y="362"/>
                  <a:pt x="1686" y="386"/>
                  <a:pt x="1715" y="388"/>
                </a:cubicBezTo>
                <a:cubicBezTo>
                  <a:pt x="1821" y="397"/>
                  <a:pt x="1821" y="397"/>
                  <a:pt x="1821" y="397"/>
                </a:cubicBezTo>
                <a:cubicBezTo>
                  <a:pt x="1677" y="540"/>
                  <a:pt x="1677" y="540"/>
                  <a:pt x="1677" y="540"/>
                </a:cubicBezTo>
                <a:cubicBezTo>
                  <a:pt x="1521" y="527"/>
                  <a:pt x="1521" y="527"/>
                  <a:pt x="1521" y="527"/>
                </a:cubicBezTo>
                <a:cubicBezTo>
                  <a:pt x="1508" y="371"/>
                  <a:pt x="1508" y="371"/>
                  <a:pt x="1508" y="371"/>
                </a:cubicBezTo>
                <a:cubicBezTo>
                  <a:pt x="1651" y="227"/>
                  <a:pt x="1651" y="227"/>
                  <a:pt x="1651" y="227"/>
                </a:cubicBezTo>
                <a:lnTo>
                  <a:pt x="1660" y="333"/>
                </a:lnTo>
                <a:close/>
                <a:moveTo>
                  <a:pt x="1228" y="1024"/>
                </a:moveTo>
                <a:cubicBezTo>
                  <a:pt x="1228" y="1136"/>
                  <a:pt x="1136" y="1228"/>
                  <a:pt x="1024" y="1228"/>
                </a:cubicBezTo>
                <a:cubicBezTo>
                  <a:pt x="912" y="1228"/>
                  <a:pt x="820" y="1136"/>
                  <a:pt x="820" y="1024"/>
                </a:cubicBezTo>
                <a:cubicBezTo>
                  <a:pt x="820" y="912"/>
                  <a:pt x="912" y="820"/>
                  <a:pt x="1024" y="820"/>
                </a:cubicBezTo>
                <a:cubicBezTo>
                  <a:pt x="1058" y="820"/>
                  <a:pt x="1091" y="829"/>
                  <a:pt x="1119" y="844"/>
                </a:cubicBezTo>
                <a:cubicBezTo>
                  <a:pt x="982" y="982"/>
                  <a:pt x="982" y="982"/>
                  <a:pt x="982" y="982"/>
                </a:cubicBezTo>
                <a:cubicBezTo>
                  <a:pt x="958" y="1005"/>
                  <a:pt x="958" y="1043"/>
                  <a:pt x="982" y="1066"/>
                </a:cubicBezTo>
                <a:cubicBezTo>
                  <a:pt x="993" y="1078"/>
                  <a:pt x="1009" y="1084"/>
                  <a:pt x="1024" y="1084"/>
                </a:cubicBezTo>
                <a:cubicBezTo>
                  <a:pt x="1039" y="1084"/>
                  <a:pt x="1055" y="1078"/>
                  <a:pt x="1066" y="1066"/>
                </a:cubicBezTo>
                <a:cubicBezTo>
                  <a:pt x="1204" y="929"/>
                  <a:pt x="1204" y="929"/>
                  <a:pt x="1204" y="929"/>
                </a:cubicBezTo>
                <a:cubicBezTo>
                  <a:pt x="1219" y="957"/>
                  <a:pt x="1228" y="990"/>
                  <a:pt x="1228" y="1024"/>
                </a:cubicBezTo>
                <a:close/>
                <a:moveTo>
                  <a:pt x="1207" y="757"/>
                </a:moveTo>
                <a:cubicBezTo>
                  <a:pt x="1155" y="721"/>
                  <a:pt x="1092" y="700"/>
                  <a:pt x="1024" y="700"/>
                </a:cubicBezTo>
                <a:cubicBezTo>
                  <a:pt x="845" y="700"/>
                  <a:pt x="700" y="845"/>
                  <a:pt x="700" y="1024"/>
                </a:cubicBezTo>
                <a:cubicBezTo>
                  <a:pt x="700" y="1203"/>
                  <a:pt x="845" y="1348"/>
                  <a:pt x="1024" y="1348"/>
                </a:cubicBezTo>
                <a:cubicBezTo>
                  <a:pt x="1203" y="1348"/>
                  <a:pt x="1348" y="1203"/>
                  <a:pt x="1348" y="1024"/>
                </a:cubicBezTo>
                <a:cubicBezTo>
                  <a:pt x="1348" y="956"/>
                  <a:pt x="1327" y="893"/>
                  <a:pt x="1291" y="841"/>
                </a:cubicBezTo>
                <a:cubicBezTo>
                  <a:pt x="1463" y="670"/>
                  <a:pt x="1463" y="670"/>
                  <a:pt x="1463" y="670"/>
                </a:cubicBezTo>
                <a:cubicBezTo>
                  <a:pt x="1541" y="767"/>
                  <a:pt x="1588" y="890"/>
                  <a:pt x="1588" y="1024"/>
                </a:cubicBezTo>
                <a:cubicBezTo>
                  <a:pt x="1588" y="1335"/>
                  <a:pt x="1335" y="1588"/>
                  <a:pt x="1024" y="1588"/>
                </a:cubicBezTo>
                <a:cubicBezTo>
                  <a:pt x="713" y="1588"/>
                  <a:pt x="460" y="1335"/>
                  <a:pt x="460" y="1024"/>
                </a:cubicBezTo>
                <a:cubicBezTo>
                  <a:pt x="460" y="713"/>
                  <a:pt x="713" y="460"/>
                  <a:pt x="1024" y="460"/>
                </a:cubicBezTo>
                <a:cubicBezTo>
                  <a:pt x="1158" y="460"/>
                  <a:pt x="1281" y="507"/>
                  <a:pt x="1378" y="585"/>
                </a:cubicBezTo>
                <a:lnTo>
                  <a:pt x="1207" y="757"/>
                </a:lnTo>
                <a:close/>
                <a:moveTo>
                  <a:pt x="1663" y="1663"/>
                </a:moveTo>
                <a:cubicBezTo>
                  <a:pt x="1492" y="1834"/>
                  <a:pt x="1265" y="1928"/>
                  <a:pt x="1024" y="1928"/>
                </a:cubicBezTo>
                <a:cubicBezTo>
                  <a:pt x="783" y="1928"/>
                  <a:pt x="556" y="1834"/>
                  <a:pt x="385" y="1663"/>
                </a:cubicBezTo>
                <a:cubicBezTo>
                  <a:pt x="214" y="1492"/>
                  <a:pt x="120" y="1265"/>
                  <a:pt x="120" y="1024"/>
                </a:cubicBezTo>
                <a:cubicBezTo>
                  <a:pt x="120" y="783"/>
                  <a:pt x="214" y="556"/>
                  <a:pt x="385" y="385"/>
                </a:cubicBezTo>
                <a:cubicBezTo>
                  <a:pt x="556" y="214"/>
                  <a:pt x="783" y="120"/>
                  <a:pt x="1024" y="120"/>
                </a:cubicBezTo>
                <a:cubicBezTo>
                  <a:pt x="1182" y="120"/>
                  <a:pt x="1335" y="161"/>
                  <a:pt x="1471" y="238"/>
                </a:cubicBezTo>
                <a:cubicBezTo>
                  <a:pt x="1403" y="306"/>
                  <a:pt x="1403" y="306"/>
                  <a:pt x="1403" y="306"/>
                </a:cubicBezTo>
                <a:cubicBezTo>
                  <a:pt x="1392" y="317"/>
                  <a:pt x="1386" y="331"/>
                  <a:pt x="1385" y="346"/>
                </a:cubicBezTo>
                <a:cubicBezTo>
                  <a:pt x="1385" y="349"/>
                  <a:pt x="1385" y="351"/>
                  <a:pt x="1386" y="353"/>
                </a:cubicBezTo>
                <a:cubicBezTo>
                  <a:pt x="1394" y="449"/>
                  <a:pt x="1394" y="449"/>
                  <a:pt x="1394" y="449"/>
                </a:cubicBezTo>
                <a:cubicBezTo>
                  <a:pt x="1287" y="380"/>
                  <a:pt x="1160" y="340"/>
                  <a:pt x="1024" y="340"/>
                </a:cubicBezTo>
                <a:cubicBezTo>
                  <a:pt x="647" y="340"/>
                  <a:pt x="340" y="647"/>
                  <a:pt x="340" y="1024"/>
                </a:cubicBezTo>
                <a:cubicBezTo>
                  <a:pt x="340" y="1401"/>
                  <a:pt x="647" y="1708"/>
                  <a:pt x="1024" y="1708"/>
                </a:cubicBezTo>
                <a:cubicBezTo>
                  <a:pt x="1401" y="1708"/>
                  <a:pt x="1708" y="1401"/>
                  <a:pt x="1708" y="1024"/>
                </a:cubicBezTo>
                <a:cubicBezTo>
                  <a:pt x="1708" y="888"/>
                  <a:pt x="1668" y="761"/>
                  <a:pt x="1599" y="654"/>
                </a:cubicBezTo>
                <a:cubicBezTo>
                  <a:pt x="1695" y="662"/>
                  <a:pt x="1695" y="662"/>
                  <a:pt x="1695" y="662"/>
                </a:cubicBezTo>
                <a:cubicBezTo>
                  <a:pt x="1697" y="662"/>
                  <a:pt x="1698" y="663"/>
                  <a:pt x="1700" y="663"/>
                </a:cubicBezTo>
                <a:cubicBezTo>
                  <a:pt x="1700" y="663"/>
                  <a:pt x="1701" y="663"/>
                  <a:pt x="1701" y="663"/>
                </a:cubicBezTo>
                <a:cubicBezTo>
                  <a:pt x="1702" y="663"/>
                  <a:pt x="1702" y="662"/>
                  <a:pt x="1703" y="662"/>
                </a:cubicBezTo>
                <a:cubicBezTo>
                  <a:pt x="1705" y="662"/>
                  <a:pt x="1706" y="662"/>
                  <a:pt x="1707" y="662"/>
                </a:cubicBezTo>
                <a:cubicBezTo>
                  <a:pt x="1708" y="662"/>
                  <a:pt x="1709" y="662"/>
                  <a:pt x="1710" y="662"/>
                </a:cubicBezTo>
                <a:cubicBezTo>
                  <a:pt x="1711" y="662"/>
                  <a:pt x="1712" y="661"/>
                  <a:pt x="1713" y="661"/>
                </a:cubicBezTo>
                <a:cubicBezTo>
                  <a:pt x="1714" y="661"/>
                  <a:pt x="1715" y="661"/>
                  <a:pt x="1716" y="660"/>
                </a:cubicBezTo>
                <a:cubicBezTo>
                  <a:pt x="1717" y="660"/>
                  <a:pt x="1718" y="660"/>
                  <a:pt x="1719" y="659"/>
                </a:cubicBezTo>
                <a:cubicBezTo>
                  <a:pt x="1720" y="659"/>
                  <a:pt x="1721" y="659"/>
                  <a:pt x="1722" y="658"/>
                </a:cubicBezTo>
                <a:cubicBezTo>
                  <a:pt x="1723" y="658"/>
                  <a:pt x="1724" y="658"/>
                  <a:pt x="1725" y="657"/>
                </a:cubicBezTo>
                <a:cubicBezTo>
                  <a:pt x="1726" y="657"/>
                  <a:pt x="1727" y="656"/>
                  <a:pt x="1727" y="656"/>
                </a:cubicBezTo>
                <a:cubicBezTo>
                  <a:pt x="1728" y="655"/>
                  <a:pt x="1730" y="655"/>
                  <a:pt x="1731" y="654"/>
                </a:cubicBezTo>
                <a:cubicBezTo>
                  <a:pt x="1731" y="654"/>
                  <a:pt x="1732" y="653"/>
                  <a:pt x="1733" y="653"/>
                </a:cubicBezTo>
                <a:cubicBezTo>
                  <a:pt x="1734" y="652"/>
                  <a:pt x="1735" y="651"/>
                  <a:pt x="1736" y="650"/>
                </a:cubicBezTo>
                <a:cubicBezTo>
                  <a:pt x="1737" y="650"/>
                  <a:pt x="1737" y="650"/>
                  <a:pt x="1738" y="649"/>
                </a:cubicBezTo>
                <a:cubicBezTo>
                  <a:pt x="1739" y="648"/>
                  <a:pt x="1741" y="646"/>
                  <a:pt x="1742" y="645"/>
                </a:cubicBezTo>
                <a:cubicBezTo>
                  <a:pt x="1810" y="577"/>
                  <a:pt x="1810" y="577"/>
                  <a:pt x="1810" y="577"/>
                </a:cubicBezTo>
                <a:cubicBezTo>
                  <a:pt x="1887" y="713"/>
                  <a:pt x="1928" y="866"/>
                  <a:pt x="1928" y="1024"/>
                </a:cubicBezTo>
                <a:cubicBezTo>
                  <a:pt x="1928" y="1265"/>
                  <a:pt x="1834" y="1492"/>
                  <a:pt x="1663" y="16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1"/>
          <p:cNvSpPr/>
          <p:nvPr/>
        </p:nvSpPr>
        <p:spPr>
          <a:xfrm>
            <a:off x="1230480" y="1546920"/>
            <a:ext cx="3833280" cy="27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494B69"/>
                </a:solidFill>
                <a:latin typeface="Roboto"/>
                <a:ea typeface="Roboto"/>
                <a:cs typeface="Roboto"/>
                <a:sym typeface="Roboto"/>
              </a:rPr>
              <a:t>Classify into different sub </a:t>
            </a:r>
            <a:r>
              <a:rPr b="1" lang="en-US">
                <a:solidFill>
                  <a:srgbClr val="494B69"/>
                </a:solidFill>
                <a:latin typeface="Roboto"/>
                <a:ea typeface="Roboto"/>
                <a:cs typeface="Roboto"/>
                <a:sym typeface="Roboto"/>
              </a:rPr>
              <a:t>categories</a:t>
            </a:r>
            <a:r>
              <a:rPr b="0" i="0" lang="en-US" sz="1000" u="none" cap="none" strike="noStrike">
                <a:solidFill>
                  <a:srgbClr val="5C5C5C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8" name="Google Shape;348;p11"/>
          <p:cNvGrpSpPr/>
          <p:nvPr/>
        </p:nvGrpSpPr>
        <p:grpSpPr>
          <a:xfrm>
            <a:off x="437400" y="1448280"/>
            <a:ext cx="473760" cy="473760"/>
            <a:chOff x="437400" y="1448280"/>
            <a:chExt cx="473760" cy="473760"/>
          </a:xfrm>
        </p:grpSpPr>
        <p:sp>
          <p:nvSpPr>
            <p:cNvPr id="349" name="Google Shape;349;p11"/>
            <p:cNvSpPr/>
            <p:nvPr/>
          </p:nvSpPr>
          <p:spPr>
            <a:xfrm>
              <a:off x="437400" y="1448280"/>
              <a:ext cx="473760" cy="473760"/>
            </a:xfrm>
            <a:custGeom>
              <a:rect b="b" l="l" r="r" t="t"/>
              <a:pathLst>
                <a:path extrusionOk="0" h="3432" w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0" name="Google Shape;350;p11"/>
            <p:cNvSpPr/>
            <p:nvPr/>
          </p:nvSpPr>
          <p:spPr>
            <a:xfrm>
              <a:off x="562320" y="1603080"/>
              <a:ext cx="223920" cy="164520"/>
            </a:xfrm>
            <a:custGeom>
              <a:rect b="b" l="l" r="r" t="t"/>
              <a:pathLst>
                <a:path extrusionOk="0" h="1190" w="1626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351" name="Google Shape;351;p11"/>
          <p:cNvSpPr/>
          <p:nvPr/>
        </p:nvSpPr>
        <p:spPr>
          <a:xfrm>
            <a:off x="1230480" y="2636640"/>
            <a:ext cx="3833280" cy="27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695D7A"/>
                </a:solidFill>
                <a:latin typeface="Roboto"/>
                <a:ea typeface="Roboto"/>
                <a:cs typeface="Roboto"/>
                <a:sym typeface="Roboto"/>
              </a:rPr>
              <a:t>Finding the accuracy of the process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2" name="Google Shape;352;p11"/>
          <p:cNvGrpSpPr/>
          <p:nvPr/>
        </p:nvGrpSpPr>
        <p:grpSpPr>
          <a:xfrm>
            <a:off x="437400" y="2595960"/>
            <a:ext cx="473760" cy="473760"/>
            <a:chOff x="437400" y="2595960"/>
            <a:chExt cx="473760" cy="473760"/>
          </a:xfrm>
        </p:grpSpPr>
        <p:sp>
          <p:nvSpPr>
            <p:cNvPr id="353" name="Google Shape;353;p11"/>
            <p:cNvSpPr/>
            <p:nvPr/>
          </p:nvSpPr>
          <p:spPr>
            <a:xfrm>
              <a:off x="437400" y="2595960"/>
              <a:ext cx="473760" cy="473760"/>
            </a:xfrm>
            <a:custGeom>
              <a:rect b="b" l="l" r="r" t="t"/>
              <a:pathLst>
                <a:path extrusionOk="0" h="3432" w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54" name="Google Shape;354;p11"/>
            <p:cNvSpPr/>
            <p:nvPr/>
          </p:nvSpPr>
          <p:spPr>
            <a:xfrm>
              <a:off x="562320" y="2750760"/>
              <a:ext cx="223920" cy="164520"/>
            </a:xfrm>
            <a:custGeom>
              <a:rect b="b" l="l" r="r" t="t"/>
              <a:pathLst>
                <a:path extrusionOk="0" h="1190" w="1626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355" name="Google Shape;355;p11"/>
          <p:cNvSpPr/>
          <p:nvPr/>
        </p:nvSpPr>
        <p:spPr>
          <a:xfrm>
            <a:off x="1230480" y="3823920"/>
            <a:ext cx="3833280" cy="27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9F5B72"/>
                </a:solidFill>
                <a:latin typeface="Roboto"/>
                <a:ea typeface="Roboto"/>
                <a:cs typeface="Roboto"/>
                <a:sym typeface="Roboto"/>
              </a:rPr>
              <a:t>Comparing with the previous works</a:t>
            </a:r>
            <a:r>
              <a:rPr b="0" i="0" lang="en-US" sz="1000" u="none" cap="none" strike="noStrike">
                <a:solidFill>
                  <a:srgbClr val="5C5C5C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6" name="Google Shape;356;p11"/>
          <p:cNvGrpSpPr/>
          <p:nvPr/>
        </p:nvGrpSpPr>
        <p:grpSpPr>
          <a:xfrm>
            <a:off x="437400" y="3726360"/>
            <a:ext cx="473760" cy="473760"/>
            <a:chOff x="437400" y="3726360"/>
            <a:chExt cx="473760" cy="473760"/>
          </a:xfrm>
        </p:grpSpPr>
        <p:sp>
          <p:nvSpPr>
            <p:cNvPr id="357" name="Google Shape;357;p11"/>
            <p:cNvSpPr/>
            <p:nvPr/>
          </p:nvSpPr>
          <p:spPr>
            <a:xfrm>
              <a:off x="437400" y="3726360"/>
              <a:ext cx="473760" cy="473760"/>
            </a:xfrm>
            <a:custGeom>
              <a:rect b="b" l="l" r="r" t="t"/>
              <a:pathLst>
                <a:path extrusionOk="0" h="3432" w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358" name="Google Shape;358;p11"/>
            <p:cNvSpPr/>
            <p:nvPr/>
          </p:nvSpPr>
          <p:spPr>
            <a:xfrm>
              <a:off x="562320" y="3881160"/>
              <a:ext cx="223920" cy="164520"/>
            </a:xfrm>
            <a:custGeom>
              <a:rect b="b" l="l" r="r" t="t"/>
              <a:pathLst>
                <a:path extrusionOk="0" h="1190" w="1626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2"/>
          <p:cNvSpPr txBox="1"/>
          <p:nvPr/>
        </p:nvSpPr>
        <p:spPr>
          <a:xfrm>
            <a:off x="387720" y="282600"/>
            <a:ext cx="8367840" cy="408960"/>
          </a:xfrm>
          <a:prstGeom prst="rect">
            <a:avLst/>
          </a:prstGeom>
          <a:noFill/>
          <a:ln cap="rnd" cmpd="sng" w="9525">
            <a:solidFill>
              <a:srgbClr val="D9D9D9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5C5C5C"/>
                </a:solidFill>
                <a:latin typeface="Roboto"/>
                <a:ea typeface="Roboto"/>
                <a:cs typeface="Roboto"/>
                <a:sym typeface="Roboto"/>
              </a:rPr>
              <a:t>Workflow</a:t>
            </a:r>
            <a:endParaRPr b="0" i="0" sz="28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64" name="Google Shape;364;p12"/>
          <p:cNvGrpSpPr/>
          <p:nvPr/>
        </p:nvGrpSpPr>
        <p:grpSpPr>
          <a:xfrm>
            <a:off x="793800" y="957960"/>
            <a:ext cx="1719720" cy="1602360"/>
            <a:chOff x="793800" y="957960"/>
            <a:chExt cx="1719720" cy="1602360"/>
          </a:xfrm>
        </p:grpSpPr>
        <p:sp>
          <p:nvSpPr>
            <p:cNvPr id="365" name="Google Shape;365;p12"/>
            <p:cNvSpPr/>
            <p:nvPr/>
          </p:nvSpPr>
          <p:spPr>
            <a:xfrm>
              <a:off x="793800" y="957960"/>
              <a:ext cx="1719720" cy="332640"/>
            </a:xfrm>
            <a:prstGeom prst="round2SameRect">
              <a:avLst>
                <a:gd fmla="val 8975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Phase 1</a:t>
              </a:r>
              <a:endParaRPr b="0" i="0" sz="16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2"/>
            <p:cNvSpPr/>
            <p:nvPr/>
          </p:nvSpPr>
          <p:spPr>
            <a:xfrm>
              <a:off x="793800" y="1297800"/>
              <a:ext cx="1719720" cy="126252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5C5C5C"/>
                  </a:solidFill>
                  <a:latin typeface="Roboto"/>
                  <a:ea typeface="Roboto"/>
                  <a:cs typeface="Roboto"/>
                  <a:sym typeface="Roboto"/>
                </a:rPr>
                <a:t>Data preprocessing</a:t>
              </a:r>
              <a:endParaRPr b="0" i="0" sz="16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" name="Google Shape;367;p12"/>
          <p:cNvGrpSpPr/>
          <p:nvPr/>
        </p:nvGrpSpPr>
        <p:grpSpPr>
          <a:xfrm>
            <a:off x="3755880" y="938880"/>
            <a:ext cx="1338840" cy="1645560"/>
            <a:chOff x="3755880" y="938880"/>
            <a:chExt cx="1338840" cy="1645560"/>
          </a:xfrm>
        </p:grpSpPr>
        <p:sp>
          <p:nvSpPr>
            <p:cNvPr id="368" name="Google Shape;368;p12"/>
            <p:cNvSpPr/>
            <p:nvPr/>
          </p:nvSpPr>
          <p:spPr>
            <a:xfrm>
              <a:off x="3755880" y="938880"/>
              <a:ext cx="1338840" cy="343080"/>
            </a:xfrm>
            <a:prstGeom prst="round2SameRect">
              <a:avLst>
                <a:gd fmla="val 8975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Phase 2</a:t>
              </a:r>
              <a:endParaRPr b="0" i="0" sz="16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2"/>
            <p:cNvSpPr/>
            <p:nvPr/>
          </p:nvSpPr>
          <p:spPr>
            <a:xfrm>
              <a:off x="3755880" y="1282320"/>
              <a:ext cx="1338840" cy="130212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5C5C5C"/>
                  </a:solidFill>
                  <a:latin typeface="Roboto"/>
                  <a:ea typeface="Roboto"/>
                  <a:cs typeface="Roboto"/>
                  <a:sym typeface="Roboto"/>
                </a:rPr>
                <a:t>Word embedding</a:t>
              </a:r>
              <a:endParaRPr b="0" i="0" sz="16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0" name="Google Shape;370;p12"/>
          <p:cNvGrpSpPr/>
          <p:nvPr/>
        </p:nvGrpSpPr>
        <p:grpSpPr>
          <a:xfrm>
            <a:off x="6433200" y="938880"/>
            <a:ext cx="1567440" cy="1698120"/>
            <a:chOff x="6433200" y="938880"/>
            <a:chExt cx="1567440" cy="1698120"/>
          </a:xfrm>
        </p:grpSpPr>
        <p:sp>
          <p:nvSpPr>
            <p:cNvPr id="371" name="Google Shape;371;p12"/>
            <p:cNvSpPr/>
            <p:nvPr/>
          </p:nvSpPr>
          <p:spPr>
            <a:xfrm>
              <a:off x="6433200" y="938880"/>
              <a:ext cx="1567440" cy="385200"/>
            </a:xfrm>
            <a:prstGeom prst="round2SameRect">
              <a:avLst>
                <a:gd fmla="val 8975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Phase 3</a:t>
              </a:r>
              <a:endParaRPr b="0" i="0" sz="16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2"/>
            <p:cNvSpPr/>
            <p:nvPr/>
          </p:nvSpPr>
          <p:spPr>
            <a:xfrm>
              <a:off x="6433200" y="1334880"/>
              <a:ext cx="1567440" cy="130212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5C5C5C"/>
                  </a:solidFill>
                  <a:latin typeface="Roboto"/>
                  <a:ea typeface="Roboto"/>
                  <a:cs typeface="Roboto"/>
                  <a:sym typeface="Roboto"/>
                </a:rPr>
                <a:t>CNN architecture for classification</a:t>
              </a:r>
              <a:endParaRPr b="0" i="0" sz="16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3" name="Google Shape;373;p12"/>
          <p:cNvSpPr/>
          <p:nvPr/>
        </p:nvSpPr>
        <p:spPr>
          <a:xfrm>
            <a:off x="2676960" y="1635480"/>
            <a:ext cx="862560" cy="36936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2"/>
          <p:cNvSpPr/>
          <p:nvPr/>
        </p:nvSpPr>
        <p:spPr>
          <a:xfrm>
            <a:off x="5311440" y="1635480"/>
            <a:ext cx="862560" cy="36936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5" name="Google Shape;37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680" y="2799720"/>
            <a:ext cx="4571640" cy="2105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384F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3"/>
          <p:cNvSpPr/>
          <p:nvPr/>
        </p:nvSpPr>
        <p:spPr>
          <a:xfrm>
            <a:off x="660240" y="720720"/>
            <a:ext cx="368316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Limitations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3"/>
          <p:cNvSpPr/>
          <p:nvPr/>
        </p:nvSpPr>
        <p:spPr>
          <a:xfrm>
            <a:off x="660240" y="2161440"/>
            <a:ext cx="7367040" cy="13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1. Dataset upgradation and variation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2. Lack of communication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2" name="Google Shape;382;p13"/>
          <p:cNvGrpSpPr/>
          <p:nvPr/>
        </p:nvGrpSpPr>
        <p:grpSpPr>
          <a:xfrm>
            <a:off x="6273000" y="958680"/>
            <a:ext cx="1071720" cy="1071720"/>
            <a:chOff x="6273000" y="958680"/>
            <a:chExt cx="1071720" cy="1071720"/>
          </a:xfrm>
        </p:grpSpPr>
        <p:sp>
          <p:nvSpPr>
            <p:cNvPr id="383" name="Google Shape;383;p13"/>
            <p:cNvSpPr/>
            <p:nvPr/>
          </p:nvSpPr>
          <p:spPr>
            <a:xfrm>
              <a:off x="6273000" y="958680"/>
              <a:ext cx="1071720" cy="1071720"/>
            </a:xfrm>
            <a:custGeom>
              <a:rect b="b" l="l" r="r" t="t"/>
              <a:pathLst>
                <a:path extrusionOk="0" h="1920" w="1920">
                  <a:moveTo>
                    <a:pt x="1892" y="800"/>
                  </a:moveTo>
                  <a:cubicBezTo>
                    <a:pt x="1790" y="787"/>
                    <a:pt x="1790" y="787"/>
                    <a:pt x="1790" y="787"/>
                  </a:cubicBezTo>
                  <a:cubicBezTo>
                    <a:pt x="1767" y="735"/>
                    <a:pt x="1736" y="688"/>
                    <a:pt x="1696" y="647"/>
                  </a:cubicBezTo>
                  <a:cubicBezTo>
                    <a:pt x="1680" y="608"/>
                    <a:pt x="1660" y="571"/>
                    <a:pt x="1638" y="535"/>
                  </a:cubicBezTo>
                  <a:cubicBezTo>
                    <a:pt x="1732" y="414"/>
                    <a:pt x="1732" y="414"/>
                    <a:pt x="1732" y="414"/>
                  </a:cubicBezTo>
                  <a:cubicBezTo>
                    <a:pt x="1742" y="401"/>
                    <a:pt x="1740" y="383"/>
                    <a:pt x="1729" y="372"/>
                  </a:cubicBezTo>
                  <a:cubicBezTo>
                    <a:pt x="1548" y="191"/>
                    <a:pt x="1548" y="191"/>
                    <a:pt x="1548" y="191"/>
                  </a:cubicBezTo>
                  <a:cubicBezTo>
                    <a:pt x="1537" y="179"/>
                    <a:pt x="1519" y="178"/>
                    <a:pt x="1506" y="188"/>
                  </a:cubicBezTo>
                  <a:cubicBezTo>
                    <a:pt x="1385" y="282"/>
                    <a:pt x="1385" y="282"/>
                    <a:pt x="1385" y="282"/>
                  </a:cubicBezTo>
                  <a:cubicBezTo>
                    <a:pt x="1309" y="234"/>
                    <a:pt x="1226" y="200"/>
                    <a:pt x="1139" y="180"/>
                  </a:cubicBezTo>
                  <a:cubicBezTo>
                    <a:pt x="1120" y="28"/>
                    <a:pt x="1120" y="28"/>
                    <a:pt x="1120" y="28"/>
                  </a:cubicBezTo>
                  <a:cubicBezTo>
                    <a:pt x="1118" y="12"/>
                    <a:pt x="1104" y="0"/>
                    <a:pt x="1088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816" y="0"/>
                    <a:pt x="802" y="12"/>
                    <a:pt x="800" y="28"/>
                  </a:cubicBezTo>
                  <a:cubicBezTo>
                    <a:pt x="781" y="180"/>
                    <a:pt x="781" y="180"/>
                    <a:pt x="781" y="180"/>
                  </a:cubicBezTo>
                  <a:cubicBezTo>
                    <a:pt x="694" y="200"/>
                    <a:pt x="611" y="234"/>
                    <a:pt x="535" y="282"/>
                  </a:cubicBezTo>
                  <a:cubicBezTo>
                    <a:pt x="414" y="188"/>
                    <a:pt x="414" y="188"/>
                    <a:pt x="414" y="188"/>
                  </a:cubicBezTo>
                  <a:cubicBezTo>
                    <a:pt x="401" y="178"/>
                    <a:pt x="383" y="179"/>
                    <a:pt x="372" y="191"/>
                  </a:cubicBezTo>
                  <a:cubicBezTo>
                    <a:pt x="191" y="372"/>
                    <a:pt x="191" y="372"/>
                    <a:pt x="191" y="372"/>
                  </a:cubicBezTo>
                  <a:cubicBezTo>
                    <a:pt x="179" y="383"/>
                    <a:pt x="178" y="401"/>
                    <a:pt x="188" y="414"/>
                  </a:cubicBezTo>
                  <a:cubicBezTo>
                    <a:pt x="282" y="535"/>
                    <a:pt x="282" y="535"/>
                    <a:pt x="282" y="535"/>
                  </a:cubicBezTo>
                  <a:cubicBezTo>
                    <a:pt x="234" y="611"/>
                    <a:pt x="200" y="694"/>
                    <a:pt x="180" y="781"/>
                  </a:cubicBezTo>
                  <a:cubicBezTo>
                    <a:pt x="28" y="800"/>
                    <a:pt x="28" y="800"/>
                    <a:pt x="28" y="800"/>
                  </a:cubicBezTo>
                  <a:cubicBezTo>
                    <a:pt x="12" y="802"/>
                    <a:pt x="0" y="816"/>
                    <a:pt x="0" y="832"/>
                  </a:cubicBezTo>
                  <a:cubicBezTo>
                    <a:pt x="0" y="1088"/>
                    <a:pt x="0" y="1088"/>
                    <a:pt x="0" y="1088"/>
                  </a:cubicBezTo>
                  <a:cubicBezTo>
                    <a:pt x="0" y="1104"/>
                    <a:pt x="12" y="1118"/>
                    <a:pt x="28" y="1120"/>
                  </a:cubicBezTo>
                  <a:cubicBezTo>
                    <a:pt x="180" y="1139"/>
                    <a:pt x="180" y="1139"/>
                    <a:pt x="180" y="1139"/>
                  </a:cubicBezTo>
                  <a:cubicBezTo>
                    <a:pt x="200" y="1226"/>
                    <a:pt x="234" y="1309"/>
                    <a:pt x="282" y="1385"/>
                  </a:cubicBezTo>
                  <a:cubicBezTo>
                    <a:pt x="188" y="1506"/>
                    <a:pt x="188" y="1506"/>
                    <a:pt x="188" y="1506"/>
                  </a:cubicBezTo>
                  <a:cubicBezTo>
                    <a:pt x="178" y="1519"/>
                    <a:pt x="179" y="1537"/>
                    <a:pt x="191" y="1548"/>
                  </a:cubicBezTo>
                  <a:cubicBezTo>
                    <a:pt x="372" y="1729"/>
                    <a:pt x="372" y="1729"/>
                    <a:pt x="372" y="1729"/>
                  </a:cubicBezTo>
                  <a:cubicBezTo>
                    <a:pt x="383" y="1741"/>
                    <a:pt x="401" y="1742"/>
                    <a:pt x="414" y="1732"/>
                  </a:cubicBezTo>
                  <a:cubicBezTo>
                    <a:pt x="535" y="1638"/>
                    <a:pt x="535" y="1638"/>
                    <a:pt x="535" y="1638"/>
                  </a:cubicBezTo>
                  <a:cubicBezTo>
                    <a:pt x="611" y="1686"/>
                    <a:pt x="694" y="1720"/>
                    <a:pt x="781" y="1740"/>
                  </a:cubicBezTo>
                  <a:cubicBezTo>
                    <a:pt x="800" y="1892"/>
                    <a:pt x="800" y="1892"/>
                    <a:pt x="800" y="1892"/>
                  </a:cubicBezTo>
                  <a:cubicBezTo>
                    <a:pt x="802" y="1908"/>
                    <a:pt x="816" y="1920"/>
                    <a:pt x="832" y="1920"/>
                  </a:cubicBezTo>
                  <a:cubicBezTo>
                    <a:pt x="1088" y="1920"/>
                    <a:pt x="1088" y="1920"/>
                    <a:pt x="1088" y="1920"/>
                  </a:cubicBezTo>
                  <a:cubicBezTo>
                    <a:pt x="1104" y="1920"/>
                    <a:pt x="1118" y="1908"/>
                    <a:pt x="1120" y="1892"/>
                  </a:cubicBezTo>
                  <a:cubicBezTo>
                    <a:pt x="1139" y="1740"/>
                    <a:pt x="1139" y="1740"/>
                    <a:pt x="1139" y="1740"/>
                  </a:cubicBezTo>
                  <a:cubicBezTo>
                    <a:pt x="1176" y="1731"/>
                    <a:pt x="1212" y="1720"/>
                    <a:pt x="1248" y="1706"/>
                  </a:cubicBezTo>
                  <a:cubicBezTo>
                    <a:pt x="1248" y="1792"/>
                    <a:pt x="1248" y="1792"/>
                    <a:pt x="1248" y="1792"/>
                  </a:cubicBezTo>
                  <a:cubicBezTo>
                    <a:pt x="1248" y="1863"/>
                    <a:pt x="1305" y="1920"/>
                    <a:pt x="1376" y="1920"/>
                  </a:cubicBezTo>
                  <a:cubicBezTo>
                    <a:pt x="1447" y="1920"/>
                    <a:pt x="1504" y="1863"/>
                    <a:pt x="1504" y="1792"/>
                  </a:cubicBezTo>
                  <a:cubicBezTo>
                    <a:pt x="1504" y="1730"/>
                    <a:pt x="1504" y="1730"/>
                    <a:pt x="1504" y="1730"/>
                  </a:cubicBezTo>
                  <a:cubicBezTo>
                    <a:pt x="1506" y="1732"/>
                    <a:pt x="1506" y="1732"/>
                    <a:pt x="1506" y="1732"/>
                  </a:cubicBezTo>
                  <a:cubicBezTo>
                    <a:pt x="1519" y="1742"/>
                    <a:pt x="1537" y="1741"/>
                    <a:pt x="1548" y="1729"/>
                  </a:cubicBezTo>
                  <a:cubicBezTo>
                    <a:pt x="1729" y="1548"/>
                    <a:pt x="1729" y="1548"/>
                    <a:pt x="1729" y="1548"/>
                  </a:cubicBezTo>
                  <a:cubicBezTo>
                    <a:pt x="1741" y="1537"/>
                    <a:pt x="1742" y="1519"/>
                    <a:pt x="1732" y="1506"/>
                  </a:cubicBezTo>
                  <a:cubicBezTo>
                    <a:pt x="1638" y="1385"/>
                    <a:pt x="1638" y="1385"/>
                    <a:pt x="1638" y="1385"/>
                  </a:cubicBezTo>
                  <a:cubicBezTo>
                    <a:pt x="1660" y="1349"/>
                    <a:pt x="1680" y="1312"/>
                    <a:pt x="1696" y="1273"/>
                  </a:cubicBezTo>
                  <a:cubicBezTo>
                    <a:pt x="1736" y="1232"/>
                    <a:pt x="1767" y="1185"/>
                    <a:pt x="1789" y="1132"/>
                  </a:cubicBezTo>
                  <a:cubicBezTo>
                    <a:pt x="1892" y="1120"/>
                    <a:pt x="1892" y="1120"/>
                    <a:pt x="1892" y="1120"/>
                  </a:cubicBezTo>
                  <a:cubicBezTo>
                    <a:pt x="1908" y="1118"/>
                    <a:pt x="1920" y="1104"/>
                    <a:pt x="1920" y="1088"/>
                  </a:cubicBezTo>
                  <a:cubicBezTo>
                    <a:pt x="1920" y="832"/>
                    <a:pt x="1920" y="832"/>
                    <a:pt x="1920" y="832"/>
                  </a:cubicBezTo>
                  <a:cubicBezTo>
                    <a:pt x="1920" y="816"/>
                    <a:pt x="1908" y="802"/>
                    <a:pt x="1892" y="800"/>
                  </a:cubicBezTo>
                  <a:close/>
                  <a:moveTo>
                    <a:pt x="1103" y="1682"/>
                  </a:moveTo>
                  <a:cubicBezTo>
                    <a:pt x="1090" y="1685"/>
                    <a:pt x="1080" y="1696"/>
                    <a:pt x="1078" y="1709"/>
                  </a:cubicBezTo>
                  <a:cubicBezTo>
                    <a:pt x="1060" y="1856"/>
                    <a:pt x="1060" y="1856"/>
                    <a:pt x="1060" y="1856"/>
                  </a:cubicBezTo>
                  <a:cubicBezTo>
                    <a:pt x="860" y="1856"/>
                    <a:pt x="860" y="1856"/>
                    <a:pt x="860" y="1856"/>
                  </a:cubicBezTo>
                  <a:cubicBezTo>
                    <a:pt x="842" y="1709"/>
                    <a:pt x="842" y="1709"/>
                    <a:pt x="842" y="1709"/>
                  </a:cubicBezTo>
                  <a:cubicBezTo>
                    <a:pt x="840" y="1696"/>
                    <a:pt x="830" y="1685"/>
                    <a:pt x="816" y="1682"/>
                  </a:cubicBezTo>
                  <a:cubicBezTo>
                    <a:pt x="722" y="1663"/>
                    <a:pt x="631" y="1626"/>
                    <a:pt x="551" y="1572"/>
                  </a:cubicBezTo>
                  <a:cubicBezTo>
                    <a:pt x="540" y="1564"/>
                    <a:pt x="525" y="1565"/>
                    <a:pt x="514" y="1573"/>
                  </a:cubicBezTo>
                  <a:cubicBezTo>
                    <a:pt x="397" y="1664"/>
                    <a:pt x="397" y="1664"/>
                    <a:pt x="397" y="1664"/>
                  </a:cubicBezTo>
                  <a:cubicBezTo>
                    <a:pt x="256" y="1523"/>
                    <a:pt x="256" y="1523"/>
                    <a:pt x="256" y="1523"/>
                  </a:cubicBezTo>
                  <a:cubicBezTo>
                    <a:pt x="347" y="1406"/>
                    <a:pt x="347" y="1406"/>
                    <a:pt x="347" y="1406"/>
                  </a:cubicBezTo>
                  <a:cubicBezTo>
                    <a:pt x="355" y="1395"/>
                    <a:pt x="356" y="1380"/>
                    <a:pt x="348" y="1369"/>
                  </a:cubicBezTo>
                  <a:cubicBezTo>
                    <a:pt x="294" y="1289"/>
                    <a:pt x="257" y="1199"/>
                    <a:pt x="238" y="1104"/>
                  </a:cubicBezTo>
                  <a:cubicBezTo>
                    <a:pt x="235" y="1090"/>
                    <a:pt x="224" y="1080"/>
                    <a:pt x="211" y="1078"/>
                  </a:cubicBezTo>
                  <a:cubicBezTo>
                    <a:pt x="64" y="1060"/>
                    <a:pt x="64" y="1060"/>
                    <a:pt x="64" y="1060"/>
                  </a:cubicBezTo>
                  <a:cubicBezTo>
                    <a:pt x="64" y="860"/>
                    <a:pt x="64" y="860"/>
                    <a:pt x="64" y="860"/>
                  </a:cubicBezTo>
                  <a:cubicBezTo>
                    <a:pt x="211" y="842"/>
                    <a:pt x="211" y="842"/>
                    <a:pt x="211" y="842"/>
                  </a:cubicBezTo>
                  <a:cubicBezTo>
                    <a:pt x="224" y="840"/>
                    <a:pt x="235" y="830"/>
                    <a:pt x="238" y="816"/>
                  </a:cubicBezTo>
                  <a:cubicBezTo>
                    <a:pt x="257" y="722"/>
                    <a:pt x="294" y="631"/>
                    <a:pt x="348" y="551"/>
                  </a:cubicBezTo>
                  <a:cubicBezTo>
                    <a:pt x="356" y="540"/>
                    <a:pt x="355" y="525"/>
                    <a:pt x="347" y="514"/>
                  </a:cubicBezTo>
                  <a:cubicBezTo>
                    <a:pt x="256" y="397"/>
                    <a:pt x="256" y="397"/>
                    <a:pt x="256" y="397"/>
                  </a:cubicBezTo>
                  <a:cubicBezTo>
                    <a:pt x="397" y="256"/>
                    <a:pt x="397" y="256"/>
                    <a:pt x="397" y="256"/>
                  </a:cubicBezTo>
                  <a:cubicBezTo>
                    <a:pt x="514" y="347"/>
                    <a:pt x="514" y="347"/>
                    <a:pt x="514" y="347"/>
                  </a:cubicBezTo>
                  <a:cubicBezTo>
                    <a:pt x="525" y="355"/>
                    <a:pt x="540" y="356"/>
                    <a:pt x="551" y="348"/>
                  </a:cubicBezTo>
                  <a:cubicBezTo>
                    <a:pt x="631" y="294"/>
                    <a:pt x="722" y="257"/>
                    <a:pt x="816" y="238"/>
                  </a:cubicBezTo>
                  <a:cubicBezTo>
                    <a:pt x="830" y="235"/>
                    <a:pt x="840" y="224"/>
                    <a:pt x="842" y="211"/>
                  </a:cubicBezTo>
                  <a:cubicBezTo>
                    <a:pt x="860" y="64"/>
                    <a:pt x="860" y="64"/>
                    <a:pt x="860" y="64"/>
                  </a:cubicBezTo>
                  <a:cubicBezTo>
                    <a:pt x="1060" y="64"/>
                    <a:pt x="1060" y="64"/>
                    <a:pt x="1060" y="64"/>
                  </a:cubicBezTo>
                  <a:cubicBezTo>
                    <a:pt x="1078" y="211"/>
                    <a:pt x="1078" y="211"/>
                    <a:pt x="1078" y="211"/>
                  </a:cubicBezTo>
                  <a:cubicBezTo>
                    <a:pt x="1080" y="224"/>
                    <a:pt x="1090" y="235"/>
                    <a:pt x="1104" y="238"/>
                  </a:cubicBezTo>
                  <a:cubicBezTo>
                    <a:pt x="1198" y="257"/>
                    <a:pt x="1289" y="294"/>
                    <a:pt x="1369" y="348"/>
                  </a:cubicBezTo>
                  <a:cubicBezTo>
                    <a:pt x="1380" y="356"/>
                    <a:pt x="1395" y="355"/>
                    <a:pt x="1406" y="347"/>
                  </a:cubicBezTo>
                  <a:cubicBezTo>
                    <a:pt x="1523" y="256"/>
                    <a:pt x="1523" y="256"/>
                    <a:pt x="1523" y="256"/>
                  </a:cubicBezTo>
                  <a:cubicBezTo>
                    <a:pt x="1664" y="397"/>
                    <a:pt x="1664" y="397"/>
                    <a:pt x="1664" y="397"/>
                  </a:cubicBezTo>
                  <a:cubicBezTo>
                    <a:pt x="1573" y="514"/>
                    <a:pt x="1573" y="514"/>
                    <a:pt x="1573" y="514"/>
                  </a:cubicBezTo>
                  <a:cubicBezTo>
                    <a:pt x="1565" y="525"/>
                    <a:pt x="1564" y="540"/>
                    <a:pt x="1572" y="551"/>
                  </a:cubicBezTo>
                  <a:cubicBezTo>
                    <a:pt x="1574" y="554"/>
                    <a:pt x="1576" y="557"/>
                    <a:pt x="1578" y="560"/>
                  </a:cubicBezTo>
                  <a:cubicBezTo>
                    <a:pt x="1474" y="507"/>
                    <a:pt x="1353" y="497"/>
                    <a:pt x="1241" y="533"/>
                  </a:cubicBezTo>
                  <a:cubicBezTo>
                    <a:pt x="1158" y="477"/>
                    <a:pt x="1060" y="448"/>
                    <a:pt x="960" y="448"/>
                  </a:cubicBezTo>
                  <a:cubicBezTo>
                    <a:pt x="677" y="448"/>
                    <a:pt x="448" y="677"/>
                    <a:pt x="448" y="960"/>
                  </a:cubicBezTo>
                  <a:cubicBezTo>
                    <a:pt x="448" y="1243"/>
                    <a:pt x="677" y="1472"/>
                    <a:pt x="960" y="1472"/>
                  </a:cubicBezTo>
                  <a:cubicBezTo>
                    <a:pt x="1060" y="1472"/>
                    <a:pt x="1158" y="1443"/>
                    <a:pt x="1241" y="1387"/>
                  </a:cubicBezTo>
                  <a:cubicBezTo>
                    <a:pt x="1254" y="1391"/>
                    <a:pt x="1267" y="1394"/>
                    <a:pt x="1280" y="1397"/>
                  </a:cubicBezTo>
                  <a:cubicBezTo>
                    <a:pt x="1280" y="1440"/>
                    <a:pt x="1280" y="1440"/>
                    <a:pt x="1280" y="1440"/>
                  </a:cubicBezTo>
                  <a:cubicBezTo>
                    <a:pt x="1262" y="1440"/>
                    <a:pt x="1248" y="1454"/>
                    <a:pt x="1248" y="1472"/>
                  </a:cubicBezTo>
                  <a:cubicBezTo>
                    <a:pt x="1248" y="1637"/>
                    <a:pt x="1248" y="1637"/>
                    <a:pt x="1248" y="1637"/>
                  </a:cubicBezTo>
                  <a:cubicBezTo>
                    <a:pt x="1202" y="1657"/>
                    <a:pt x="1153" y="1672"/>
                    <a:pt x="1103" y="1682"/>
                  </a:cubicBezTo>
                  <a:close/>
                  <a:moveTo>
                    <a:pt x="1050" y="653"/>
                  </a:moveTo>
                  <a:cubicBezTo>
                    <a:pt x="919" y="614"/>
                    <a:pt x="778" y="663"/>
                    <a:pt x="699" y="774"/>
                  </a:cubicBezTo>
                  <a:cubicBezTo>
                    <a:pt x="619" y="885"/>
                    <a:pt x="619" y="1035"/>
                    <a:pt x="699" y="1146"/>
                  </a:cubicBezTo>
                  <a:cubicBezTo>
                    <a:pt x="778" y="1257"/>
                    <a:pt x="919" y="1306"/>
                    <a:pt x="1050" y="1267"/>
                  </a:cubicBezTo>
                  <a:cubicBezTo>
                    <a:pt x="1084" y="1303"/>
                    <a:pt x="1124" y="1333"/>
                    <a:pt x="1168" y="1356"/>
                  </a:cubicBezTo>
                  <a:cubicBezTo>
                    <a:pt x="980" y="1456"/>
                    <a:pt x="747" y="1408"/>
                    <a:pt x="612" y="1243"/>
                  </a:cubicBezTo>
                  <a:cubicBezTo>
                    <a:pt x="478" y="1079"/>
                    <a:pt x="478" y="841"/>
                    <a:pt x="612" y="677"/>
                  </a:cubicBezTo>
                  <a:cubicBezTo>
                    <a:pt x="747" y="512"/>
                    <a:pt x="980" y="464"/>
                    <a:pt x="1168" y="564"/>
                  </a:cubicBezTo>
                  <a:cubicBezTo>
                    <a:pt x="1124" y="587"/>
                    <a:pt x="1084" y="617"/>
                    <a:pt x="1050" y="653"/>
                  </a:cubicBezTo>
                  <a:close/>
                  <a:moveTo>
                    <a:pt x="1006" y="708"/>
                  </a:moveTo>
                  <a:cubicBezTo>
                    <a:pt x="902" y="860"/>
                    <a:pt x="902" y="1060"/>
                    <a:pt x="1006" y="1212"/>
                  </a:cubicBezTo>
                  <a:cubicBezTo>
                    <a:pt x="905" y="1230"/>
                    <a:pt x="803" y="1187"/>
                    <a:pt x="746" y="1101"/>
                  </a:cubicBezTo>
                  <a:cubicBezTo>
                    <a:pt x="690" y="1016"/>
                    <a:pt x="690" y="904"/>
                    <a:pt x="746" y="819"/>
                  </a:cubicBezTo>
                  <a:cubicBezTo>
                    <a:pt x="803" y="733"/>
                    <a:pt x="905" y="690"/>
                    <a:pt x="1006" y="708"/>
                  </a:cubicBezTo>
                  <a:close/>
                  <a:moveTo>
                    <a:pt x="1344" y="1406"/>
                  </a:moveTo>
                  <a:cubicBezTo>
                    <a:pt x="1355" y="1407"/>
                    <a:pt x="1365" y="1408"/>
                    <a:pt x="1376" y="1408"/>
                  </a:cubicBezTo>
                  <a:cubicBezTo>
                    <a:pt x="1387" y="1408"/>
                    <a:pt x="1397" y="1407"/>
                    <a:pt x="1408" y="1406"/>
                  </a:cubicBezTo>
                  <a:cubicBezTo>
                    <a:pt x="1408" y="1440"/>
                    <a:pt x="1408" y="1440"/>
                    <a:pt x="1408" y="1440"/>
                  </a:cubicBezTo>
                  <a:cubicBezTo>
                    <a:pt x="1344" y="1440"/>
                    <a:pt x="1344" y="1440"/>
                    <a:pt x="1344" y="1440"/>
                  </a:cubicBezTo>
                  <a:lnTo>
                    <a:pt x="1344" y="1406"/>
                  </a:lnTo>
                  <a:close/>
                  <a:moveTo>
                    <a:pt x="1440" y="1792"/>
                  </a:moveTo>
                  <a:cubicBezTo>
                    <a:pt x="1440" y="1827"/>
                    <a:pt x="1411" y="1856"/>
                    <a:pt x="1376" y="1856"/>
                  </a:cubicBezTo>
                  <a:cubicBezTo>
                    <a:pt x="1341" y="1856"/>
                    <a:pt x="1312" y="1827"/>
                    <a:pt x="1312" y="1792"/>
                  </a:cubicBezTo>
                  <a:cubicBezTo>
                    <a:pt x="1312" y="1504"/>
                    <a:pt x="1312" y="1504"/>
                    <a:pt x="1312" y="1504"/>
                  </a:cubicBezTo>
                  <a:cubicBezTo>
                    <a:pt x="1440" y="1504"/>
                    <a:pt x="1440" y="1504"/>
                    <a:pt x="1440" y="1504"/>
                  </a:cubicBezTo>
                  <a:lnTo>
                    <a:pt x="1440" y="1792"/>
                  </a:lnTo>
                  <a:close/>
                  <a:moveTo>
                    <a:pt x="1664" y="1523"/>
                  </a:moveTo>
                  <a:cubicBezTo>
                    <a:pt x="1523" y="1664"/>
                    <a:pt x="1523" y="1664"/>
                    <a:pt x="1523" y="1664"/>
                  </a:cubicBezTo>
                  <a:cubicBezTo>
                    <a:pt x="1504" y="1649"/>
                    <a:pt x="1504" y="1649"/>
                    <a:pt x="1504" y="1649"/>
                  </a:cubicBezTo>
                  <a:cubicBezTo>
                    <a:pt x="1504" y="1472"/>
                    <a:pt x="1504" y="1472"/>
                    <a:pt x="1504" y="1472"/>
                  </a:cubicBezTo>
                  <a:cubicBezTo>
                    <a:pt x="1504" y="1454"/>
                    <a:pt x="1490" y="1440"/>
                    <a:pt x="1472" y="1440"/>
                  </a:cubicBezTo>
                  <a:cubicBezTo>
                    <a:pt x="1472" y="1397"/>
                    <a:pt x="1472" y="1397"/>
                    <a:pt x="1472" y="1397"/>
                  </a:cubicBezTo>
                  <a:cubicBezTo>
                    <a:pt x="1509" y="1389"/>
                    <a:pt x="1544" y="1377"/>
                    <a:pt x="1578" y="1359"/>
                  </a:cubicBezTo>
                  <a:cubicBezTo>
                    <a:pt x="1576" y="1363"/>
                    <a:pt x="1574" y="1366"/>
                    <a:pt x="1572" y="1369"/>
                  </a:cubicBezTo>
                  <a:cubicBezTo>
                    <a:pt x="1564" y="1380"/>
                    <a:pt x="1565" y="1395"/>
                    <a:pt x="1573" y="1406"/>
                  </a:cubicBezTo>
                  <a:lnTo>
                    <a:pt x="1664" y="1523"/>
                  </a:lnTo>
                  <a:close/>
                  <a:moveTo>
                    <a:pt x="1376" y="1344"/>
                  </a:moveTo>
                  <a:cubicBezTo>
                    <a:pt x="1164" y="1344"/>
                    <a:pt x="992" y="1172"/>
                    <a:pt x="992" y="960"/>
                  </a:cubicBezTo>
                  <a:cubicBezTo>
                    <a:pt x="992" y="748"/>
                    <a:pt x="1164" y="576"/>
                    <a:pt x="1376" y="576"/>
                  </a:cubicBezTo>
                  <a:cubicBezTo>
                    <a:pt x="1588" y="576"/>
                    <a:pt x="1760" y="748"/>
                    <a:pt x="1760" y="960"/>
                  </a:cubicBezTo>
                  <a:cubicBezTo>
                    <a:pt x="1760" y="1172"/>
                    <a:pt x="1588" y="1344"/>
                    <a:pt x="1376" y="1344"/>
                  </a:cubicBezTo>
                  <a:close/>
                  <a:moveTo>
                    <a:pt x="1856" y="1060"/>
                  </a:moveTo>
                  <a:cubicBezTo>
                    <a:pt x="1811" y="1065"/>
                    <a:pt x="1811" y="1065"/>
                    <a:pt x="1811" y="1065"/>
                  </a:cubicBezTo>
                  <a:cubicBezTo>
                    <a:pt x="1828" y="996"/>
                    <a:pt x="1828" y="924"/>
                    <a:pt x="1811" y="855"/>
                  </a:cubicBezTo>
                  <a:cubicBezTo>
                    <a:pt x="1856" y="860"/>
                    <a:pt x="1856" y="860"/>
                    <a:pt x="1856" y="860"/>
                  </a:cubicBezTo>
                  <a:lnTo>
                    <a:pt x="1856" y="10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6863040" y="1316520"/>
              <a:ext cx="178560" cy="357480"/>
            </a:xfrm>
            <a:custGeom>
              <a:rect b="b" l="l" r="r" t="t"/>
              <a:pathLst>
                <a:path extrusionOk="0" h="640" w="320">
                  <a:moveTo>
                    <a:pt x="0" y="320"/>
                  </a:moveTo>
                  <a:cubicBezTo>
                    <a:pt x="0" y="497"/>
                    <a:pt x="143" y="640"/>
                    <a:pt x="320" y="640"/>
                  </a:cubicBezTo>
                  <a:cubicBezTo>
                    <a:pt x="320" y="576"/>
                    <a:pt x="320" y="576"/>
                    <a:pt x="320" y="576"/>
                  </a:cubicBezTo>
                  <a:cubicBezTo>
                    <a:pt x="179" y="576"/>
                    <a:pt x="64" y="461"/>
                    <a:pt x="64" y="320"/>
                  </a:cubicBezTo>
                  <a:cubicBezTo>
                    <a:pt x="64" y="179"/>
                    <a:pt x="179" y="64"/>
                    <a:pt x="320" y="64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143" y="0"/>
                    <a:pt x="0" y="143"/>
                    <a:pt x="0" y="3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5" name="Google Shape;385;p13"/>
          <p:cNvSpPr/>
          <p:nvPr/>
        </p:nvSpPr>
        <p:spPr>
          <a:xfrm>
            <a:off x="5891760" y="585360"/>
            <a:ext cx="1819800" cy="1819800"/>
          </a:xfrm>
          <a:prstGeom prst="ellipse">
            <a:avLst/>
          </a:prstGeom>
          <a:noFill/>
          <a:ln cap="flat" cmpd="sng" w="284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4"/>
          <p:cNvSpPr txBox="1"/>
          <p:nvPr/>
        </p:nvSpPr>
        <p:spPr>
          <a:xfrm>
            <a:off x="387720" y="282600"/>
            <a:ext cx="8367840" cy="408960"/>
          </a:xfrm>
          <a:prstGeom prst="rect">
            <a:avLst/>
          </a:prstGeom>
          <a:noFill/>
          <a:ln cap="rnd" cmpd="sng" w="9525">
            <a:solidFill>
              <a:srgbClr val="D9D9D9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5C5C5C"/>
                </a:solidFill>
                <a:latin typeface="Roboto"/>
                <a:ea typeface="Roboto"/>
                <a:cs typeface="Roboto"/>
                <a:sym typeface="Roboto"/>
              </a:rPr>
              <a:t>  Conclusion</a:t>
            </a:r>
            <a:endParaRPr b="0" i="0" sz="28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14"/>
          <p:cNvSpPr/>
          <p:nvPr/>
        </p:nvSpPr>
        <p:spPr>
          <a:xfrm>
            <a:off x="616680" y="1097280"/>
            <a:ext cx="3620520" cy="1655640"/>
          </a:xfrm>
          <a:prstGeom prst="roundRect">
            <a:avLst>
              <a:gd fmla="val 5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94B69"/>
                </a:solidFill>
                <a:latin typeface="Roboto"/>
                <a:ea typeface="Roboto"/>
                <a:cs typeface="Roboto"/>
                <a:sym typeface="Roboto"/>
              </a:rPr>
              <a:t>Representation</a:t>
            </a:r>
            <a:r>
              <a:rPr b="1" i="0" lang="en-US" sz="1600" u="none" cap="none" strike="noStrike">
                <a:solidFill>
                  <a:srgbClr val="494B69"/>
                </a:solidFill>
                <a:latin typeface="Roboto"/>
                <a:ea typeface="Roboto"/>
                <a:cs typeface="Roboto"/>
                <a:sym typeface="Roboto"/>
              </a:rPr>
              <a:t> of comment classification system as it is a vital issue in social media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4"/>
          <p:cNvSpPr/>
          <p:nvPr/>
        </p:nvSpPr>
        <p:spPr>
          <a:xfrm>
            <a:off x="616680" y="3026520"/>
            <a:ext cx="3620520" cy="1655640"/>
          </a:xfrm>
          <a:prstGeom prst="roundRect">
            <a:avLst>
              <a:gd fmla="val 5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 proposed work fetches toxic words and clarifies it's subclasses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4"/>
          <p:cNvSpPr/>
          <p:nvPr/>
        </p:nvSpPr>
        <p:spPr>
          <a:xfrm>
            <a:off x="4848120" y="1097280"/>
            <a:ext cx="3411360" cy="1655640"/>
          </a:xfrm>
          <a:prstGeom prst="roundRect">
            <a:avLst>
              <a:gd fmla="val 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Implementing CNN with fasttext word embedding technique after processing using NLP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4"/>
          <p:cNvSpPr/>
          <p:nvPr/>
        </p:nvSpPr>
        <p:spPr>
          <a:xfrm>
            <a:off x="4848120" y="3026520"/>
            <a:ext cx="3412080" cy="1655640"/>
          </a:xfrm>
          <a:prstGeom prst="roundRect">
            <a:avLst>
              <a:gd fmla="val 5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DA85A"/>
                </a:solidFill>
                <a:latin typeface="Roboto"/>
                <a:ea typeface="Roboto"/>
                <a:cs typeface="Roboto"/>
                <a:sym typeface="Roboto"/>
              </a:rPr>
              <a:t>Despite of having a high accuracy, it can be increased using improved dataset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5"/>
          <p:cNvSpPr txBox="1"/>
          <p:nvPr/>
        </p:nvSpPr>
        <p:spPr>
          <a:xfrm>
            <a:off x="387720" y="282600"/>
            <a:ext cx="8367840" cy="408960"/>
          </a:xfrm>
          <a:prstGeom prst="rect">
            <a:avLst/>
          </a:prstGeom>
          <a:noFill/>
          <a:ln cap="rnd" cmpd="sng" w="9525">
            <a:solidFill>
              <a:srgbClr val="D9D9D9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5C5C5C"/>
                </a:solidFill>
                <a:latin typeface="Roboto"/>
                <a:ea typeface="Roboto"/>
                <a:cs typeface="Roboto"/>
                <a:sym typeface="Roboto"/>
              </a:rPr>
              <a:t> References</a:t>
            </a:r>
            <a:endParaRPr b="0" i="0" sz="28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15"/>
          <p:cNvSpPr/>
          <p:nvPr/>
        </p:nvSpPr>
        <p:spPr>
          <a:xfrm>
            <a:off x="1019160" y="1081800"/>
            <a:ext cx="3323880" cy="82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5C5C5C"/>
                </a:solidFill>
                <a:latin typeface="Roboto"/>
                <a:ea typeface="Roboto"/>
                <a:cs typeface="Roboto"/>
                <a:sym typeface="Roboto"/>
              </a:rPr>
              <a:t>Georgakopoulos, S. V., Tasoulis, S. K., Vrahatis, A. G., &amp; Plagianakos, V. P. (2018, July). Convolutional neural networks for toxic comment classification. In Proceedings of the 10th Hellenic Conference on Artificial Intelligence (pp. 1-6).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5"/>
          <p:cNvSpPr/>
          <p:nvPr/>
        </p:nvSpPr>
        <p:spPr>
          <a:xfrm>
            <a:off x="1019160" y="2525400"/>
            <a:ext cx="3323880" cy="84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5C5C5C"/>
                </a:solidFill>
                <a:latin typeface="Roboto"/>
                <a:ea typeface="Roboto"/>
                <a:cs typeface="Roboto"/>
                <a:sym typeface="Roboto"/>
              </a:rPr>
              <a:t>Saeed, H. H., Shahzad, K., &amp; Kamiran, F. (2018, November). Overlapping toxic sentiment classification using deep neural architectures. In 2018 IEEE International Conference on Data Mining Workshops (ICDMW) (pp. 1361-1366)</a:t>
            </a:r>
            <a:r>
              <a:rPr b="0" i="0" lang="en-US" sz="1000" u="none" cap="none" strike="noStrike">
                <a:solidFill>
                  <a:srgbClr val="5C5C5C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5"/>
          <p:cNvSpPr/>
          <p:nvPr/>
        </p:nvSpPr>
        <p:spPr>
          <a:xfrm>
            <a:off x="1019160" y="3893760"/>
            <a:ext cx="3323880" cy="84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5C5C5C"/>
                </a:solidFill>
                <a:latin typeface="Roboto"/>
                <a:ea typeface="Roboto"/>
                <a:cs typeface="Roboto"/>
                <a:sym typeface="Roboto"/>
              </a:rPr>
              <a:t>Srivastava, S., Khurana, P., &amp; Tewari, V. (2018, August). Identifying aggression and toxicity in comments using capsule network. In Proceedings of the First Workshop on Trolling, Aggression and Cyberbullying (TRAC-2018) (pp. 98-105)</a:t>
            </a:r>
            <a:r>
              <a:rPr b="0" i="0" lang="en-US" sz="1000" u="none" cap="none" strike="noStrike">
                <a:solidFill>
                  <a:srgbClr val="5C5C5C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5"/>
          <p:cNvSpPr/>
          <p:nvPr/>
        </p:nvSpPr>
        <p:spPr>
          <a:xfrm>
            <a:off x="5538600" y="3150360"/>
            <a:ext cx="3323880" cy="98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5C5C5C"/>
                </a:solidFill>
                <a:latin typeface="Roboto"/>
                <a:ea typeface="Roboto"/>
                <a:cs typeface="Roboto"/>
                <a:sym typeface="Roboto"/>
              </a:rPr>
              <a:t>Kandasamy, K., &amp; Koroth, P. (2014, March). An integrated approach to spam classification on Twitter using URL analysis, natural language processing and machine learning techniques. In 2014 IEEE Students' Conference on Electrical, Electronics and Computer Science (pp. 1-5)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5"/>
          <p:cNvSpPr/>
          <p:nvPr/>
        </p:nvSpPr>
        <p:spPr>
          <a:xfrm>
            <a:off x="5538240" y="1695240"/>
            <a:ext cx="3323880" cy="82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5C5C5C"/>
                </a:solidFill>
                <a:latin typeface="Roboto"/>
                <a:ea typeface="Roboto"/>
                <a:cs typeface="Roboto"/>
                <a:sym typeface="Roboto"/>
              </a:rPr>
              <a:t>Anand, M., &amp; Eswari, R. (2019, March). Classification of Abusive Comments in Social Media using Deep Learning. In 2019 3rd International Conference on Computing Methodologies and Communication (ICCMC) (pp. 974-977)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5"/>
          <p:cNvSpPr/>
          <p:nvPr/>
        </p:nvSpPr>
        <p:spPr>
          <a:xfrm flipH="1">
            <a:off x="301320" y="1220040"/>
            <a:ext cx="550080" cy="5479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5"/>
          <p:cNvSpPr/>
          <p:nvPr/>
        </p:nvSpPr>
        <p:spPr>
          <a:xfrm flipH="1">
            <a:off x="4755960" y="1908720"/>
            <a:ext cx="550080" cy="5479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5"/>
          <p:cNvSpPr/>
          <p:nvPr/>
        </p:nvSpPr>
        <p:spPr>
          <a:xfrm flipH="1">
            <a:off x="301320" y="2697480"/>
            <a:ext cx="550080" cy="547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5"/>
          <p:cNvSpPr/>
          <p:nvPr/>
        </p:nvSpPr>
        <p:spPr>
          <a:xfrm flipH="1">
            <a:off x="301320" y="4040280"/>
            <a:ext cx="550080" cy="5479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5"/>
          <p:cNvSpPr/>
          <p:nvPr/>
        </p:nvSpPr>
        <p:spPr>
          <a:xfrm flipH="1">
            <a:off x="4755960" y="3370320"/>
            <a:ext cx="550080" cy="5479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16"/>
          <p:cNvGrpSpPr/>
          <p:nvPr/>
        </p:nvGrpSpPr>
        <p:grpSpPr>
          <a:xfrm>
            <a:off x="3889800" y="920880"/>
            <a:ext cx="1364040" cy="2023920"/>
            <a:chOff x="3889800" y="920880"/>
            <a:chExt cx="1364040" cy="2023920"/>
          </a:xfrm>
        </p:grpSpPr>
        <p:sp>
          <p:nvSpPr>
            <p:cNvPr id="415" name="Google Shape;415;p16"/>
            <p:cNvSpPr/>
            <p:nvPr/>
          </p:nvSpPr>
          <p:spPr>
            <a:xfrm>
              <a:off x="3889800" y="920880"/>
              <a:ext cx="1364040" cy="1391400"/>
            </a:xfrm>
            <a:custGeom>
              <a:rect b="b" l="l" r="r" t="t"/>
              <a:pathLst>
                <a:path extrusionOk="0" h="2659" w="2604">
                  <a:moveTo>
                    <a:pt x="1305" y="0"/>
                  </a:moveTo>
                  <a:lnTo>
                    <a:pt x="1305" y="0"/>
                  </a:lnTo>
                  <a:lnTo>
                    <a:pt x="1407" y="4"/>
                  </a:lnTo>
                  <a:lnTo>
                    <a:pt x="1507" y="14"/>
                  </a:lnTo>
                  <a:lnTo>
                    <a:pt x="1604" y="32"/>
                  </a:lnTo>
                  <a:lnTo>
                    <a:pt x="1698" y="57"/>
                  </a:lnTo>
                  <a:lnTo>
                    <a:pt x="1790" y="87"/>
                  </a:lnTo>
                  <a:lnTo>
                    <a:pt x="1878" y="124"/>
                  </a:lnTo>
                  <a:lnTo>
                    <a:pt x="1964" y="167"/>
                  </a:lnTo>
                  <a:lnTo>
                    <a:pt x="2044" y="214"/>
                  </a:lnTo>
                  <a:lnTo>
                    <a:pt x="2121" y="268"/>
                  </a:lnTo>
                  <a:lnTo>
                    <a:pt x="2194" y="327"/>
                  </a:lnTo>
                  <a:lnTo>
                    <a:pt x="2261" y="391"/>
                  </a:lnTo>
                  <a:lnTo>
                    <a:pt x="2324" y="459"/>
                  </a:lnTo>
                  <a:lnTo>
                    <a:pt x="2380" y="532"/>
                  </a:lnTo>
                  <a:lnTo>
                    <a:pt x="2432" y="609"/>
                  </a:lnTo>
                  <a:lnTo>
                    <a:pt x="2477" y="690"/>
                  </a:lnTo>
                  <a:lnTo>
                    <a:pt x="2516" y="773"/>
                  </a:lnTo>
                  <a:lnTo>
                    <a:pt x="2546" y="856"/>
                  </a:lnTo>
                  <a:lnTo>
                    <a:pt x="2570" y="938"/>
                  </a:lnTo>
                  <a:lnTo>
                    <a:pt x="2588" y="1021"/>
                  </a:lnTo>
                  <a:lnTo>
                    <a:pt x="2599" y="1105"/>
                  </a:lnTo>
                  <a:lnTo>
                    <a:pt x="2604" y="1187"/>
                  </a:lnTo>
                  <a:lnTo>
                    <a:pt x="2603" y="1267"/>
                  </a:lnTo>
                  <a:lnTo>
                    <a:pt x="2597" y="1347"/>
                  </a:lnTo>
                  <a:lnTo>
                    <a:pt x="2583" y="1426"/>
                  </a:lnTo>
                  <a:lnTo>
                    <a:pt x="2564" y="1502"/>
                  </a:lnTo>
                  <a:lnTo>
                    <a:pt x="2539" y="1577"/>
                  </a:lnTo>
                  <a:lnTo>
                    <a:pt x="2509" y="1649"/>
                  </a:lnTo>
                  <a:lnTo>
                    <a:pt x="2472" y="1720"/>
                  </a:lnTo>
                  <a:lnTo>
                    <a:pt x="2429" y="1786"/>
                  </a:lnTo>
                  <a:lnTo>
                    <a:pt x="2380" y="1849"/>
                  </a:lnTo>
                  <a:lnTo>
                    <a:pt x="2326" y="1909"/>
                  </a:lnTo>
                  <a:lnTo>
                    <a:pt x="2274" y="1958"/>
                  </a:lnTo>
                  <a:lnTo>
                    <a:pt x="2220" y="2001"/>
                  </a:lnTo>
                  <a:lnTo>
                    <a:pt x="2165" y="2041"/>
                  </a:lnTo>
                  <a:lnTo>
                    <a:pt x="2108" y="2078"/>
                  </a:lnTo>
                  <a:lnTo>
                    <a:pt x="2053" y="2112"/>
                  </a:lnTo>
                  <a:lnTo>
                    <a:pt x="1999" y="2144"/>
                  </a:lnTo>
                  <a:lnTo>
                    <a:pt x="1946" y="2174"/>
                  </a:lnTo>
                  <a:lnTo>
                    <a:pt x="1892" y="2208"/>
                  </a:lnTo>
                  <a:lnTo>
                    <a:pt x="1844" y="2241"/>
                  </a:lnTo>
                  <a:lnTo>
                    <a:pt x="1802" y="2276"/>
                  </a:lnTo>
                  <a:lnTo>
                    <a:pt x="1767" y="2313"/>
                  </a:lnTo>
                  <a:lnTo>
                    <a:pt x="1737" y="2351"/>
                  </a:lnTo>
                  <a:lnTo>
                    <a:pt x="1713" y="2392"/>
                  </a:lnTo>
                  <a:lnTo>
                    <a:pt x="1694" y="2437"/>
                  </a:lnTo>
                  <a:lnTo>
                    <a:pt x="1679" y="2484"/>
                  </a:lnTo>
                  <a:lnTo>
                    <a:pt x="1670" y="2538"/>
                  </a:lnTo>
                  <a:lnTo>
                    <a:pt x="1664" y="2595"/>
                  </a:lnTo>
                  <a:lnTo>
                    <a:pt x="1663" y="2659"/>
                  </a:lnTo>
                  <a:lnTo>
                    <a:pt x="949" y="2659"/>
                  </a:lnTo>
                  <a:lnTo>
                    <a:pt x="951" y="2566"/>
                  </a:lnTo>
                  <a:lnTo>
                    <a:pt x="958" y="2479"/>
                  </a:lnTo>
                  <a:lnTo>
                    <a:pt x="968" y="2399"/>
                  </a:lnTo>
                  <a:lnTo>
                    <a:pt x="982" y="2322"/>
                  </a:lnTo>
                  <a:lnTo>
                    <a:pt x="998" y="2250"/>
                  </a:lnTo>
                  <a:lnTo>
                    <a:pt x="1018" y="2182"/>
                  </a:lnTo>
                  <a:lnTo>
                    <a:pt x="1041" y="2119"/>
                  </a:lnTo>
                  <a:lnTo>
                    <a:pt x="1066" y="2060"/>
                  </a:lnTo>
                  <a:lnTo>
                    <a:pt x="1094" y="2005"/>
                  </a:lnTo>
                  <a:lnTo>
                    <a:pt x="1124" y="1955"/>
                  </a:lnTo>
                  <a:lnTo>
                    <a:pt x="1155" y="1908"/>
                  </a:lnTo>
                  <a:lnTo>
                    <a:pt x="1189" y="1863"/>
                  </a:lnTo>
                  <a:lnTo>
                    <a:pt x="1223" y="1822"/>
                  </a:lnTo>
                  <a:lnTo>
                    <a:pt x="1259" y="1785"/>
                  </a:lnTo>
                  <a:lnTo>
                    <a:pt x="1296" y="1749"/>
                  </a:lnTo>
                  <a:lnTo>
                    <a:pt x="1333" y="1717"/>
                  </a:lnTo>
                  <a:lnTo>
                    <a:pt x="1371" y="1688"/>
                  </a:lnTo>
                  <a:lnTo>
                    <a:pt x="1408" y="1659"/>
                  </a:lnTo>
                  <a:lnTo>
                    <a:pt x="1446" y="1634"/>
                  </a:lnTo>
                  <a:lnTo>
                    <a:pt x="1483" y="1609"/>
                  </a:lnTo>
                  <a:lnTo>
                    <a:pt x="1520" y="1588"/>
                  </a:lnTo>
                  <a:lnTo>
                    <a:pt x="1556" y="1566"/>
                  </a:lnTo>
                  <a:lnTo>
                    <a:pt x="1590" y="1547"/>
                  </a:lnTo>
                  <a:lnTo>
                    <a:pt x="1658" y="1511"/>
                  </a:lnTo>
                  <a:lnTo>
                    <a:pt x="1716" y="1475"/>
                  </a:lnTo>
                  <a:lnTo>
                    <a:pt x="1765" y="1438"/>
                  </a:lnTo>
                  <a:lnTo>
                    <a:pt x="1804" y="1402"/>
                  </a:lnTo>
                  <a:lnTo>
                    <a:pt x="1830" y="1371"/>
                  </a:lnTo>
                  <a:lnTo>
                    <a:pt x="1850" y="1338"/>
                  </a:lnTo>
                  <a:lnTo>
                    <a:pt x="1865" y="1304"/>
                  </a:lnTo>
                  <a:lnTo>
                    <a:pt x="1874" y="1271"/>
                  </a:lnTo>
                  <a:lnTo>
                    <a:pt x="1879" y="1238"/>
                  </a:lnTo>
                  <a:lnTo>
                    <a:pt x="1882" y="1205"/>
                  </a:lnTo>
                  <a:lnTo>
                    <a:pt x="1879" y="1174"/>
                  </a:lnTo>
                  <a:lnTo>
                    <a:pt x="1877" y="1146"/>
                  </a:lnTo>
                  <a:lnTo>
                    <a:pt x="1870" y="1120"/>
                  </a:lnTo>
                  <a:lnTo>
                    <a:pt x="1864" y="1097"/>
                  </a:lnTo>
                  <a:lnTo>
                    <a:pt x="1858" y="1078"/>
                  </a:lnTo>
                  <a:lnTo>
                    <a:pt x="1851" y="1064"/>
                  </a:lnTo>
                  <a:lnTo>
                    <a:pt x="1834" y="1028"/>
                  </a:lnTo>
                  <a:lnTo>
                    <a:pt x="1815" y="992"/>
                  </a:lnTo>
                  <a:lnTo>
                    <a:pt x="1792" y="956"/>
                  </a:lnTo>
                  <a:lnTo>
                    <a:pt x="1766" y="923"/>
                  </a:lnTo>
                  <a:lnTo>
                    <a:pt x="1737" y="889"/>
                  </a:lnTo>
                  <a:lnTo>
                    <a:pt x="1704" y="859"/>
                  </a:lnTo>
                  <a:lnTo>
                    <a:pt x="1668" y="830"/>
                  </a:lnTo>
                  <a:lnTo>
                    <a:pt x="1627" y="805"/>
                  </a:lnTo>
                  <a:lnTo>
                    <a:pt x="1583" y="782"/>
                  </a:lnTo>
                  <a:lnTo>
                    <a:pt x="1537" y="763"/>
                  </a:lnTo>
                  <a:lnTo>
                    <a:pt x="1485" y="746"/>
                  </a:lnTo>
                  <a:lnTo>
                    <a:pt x="1429" y="734"/>
                  </a:lnTo>
                  <a:lnTo>
                    <a:pt x="1369" y="727"/>
                  </a:lnTo>
                  <a:lnTo>
                    <a:pt x="1305" y="724"/>
                  </a:lnTo>
                  <a:lnTo>
                    <a:pt x="1242" y="727"/>
                  </a:lnTo>
                  <a:lnTo>
                    <a:pt x="1184" y="734"/>
                  </a:lnTo>
                  <a:lnTo>
                    <a:pt x="1130" y="746"/>
                  </a:lnTo>
                  <a:lnTo>
                    <a:pt x="1080" y="763"/>
                  </a:lnTo>
                  <a:lnTo>
                    <a:pt x="1035" y="782"/>
                  </a:lnTo>
                  <a:lnTo>
                    <a:pt x="992" y="804"/>
                  </a:lnTo>
                  <a:lnTo>
                    <a:pt x="954" y="829"/>
                  </a:lnTo>
                  <a:lnTo>
                    <a:pt x="919" y="857"/>
                  </a:lnTo>
                  <a:lnTo>
                    <a:pt x="887" y="887"/>
                  </a:lnTo>
                  <a:lnTo>
                    <a:pt x="858" y="918"/>
                  </a:lnTo>
                  <a:lnTo>
                    <a:pt x="833" y="950"/>
                  </a:lnTo>
                  <a:lnTo>
                    <a:pt x="810" y="983"/>
                  </a:lnTo>
                  <a:lnTo>
                    <a:pt x="792" y="1016"/>
                  </a:lnTo>
                  <a:lnTo>
                    <a:pt x="774" y="1050"/>
                  </a:lnTo>
                  <a:lnTo>
                    <a:pt x="759" y="1083"/>
                  </a:lnTo>
                  <a:lnTo>
                    <a:pt x="746" y="1115"/>
                  </a:lnTo>
                  <a:lnTo>
                    <a:pt x="736" y="1146"/>
                  </a:lnTo>
                  <a:lnTo>
                    <a:pt x="729" y="1175"/>
                  </a:lnTo>
                  <a:lnTo>
                    <a:pt x="722" y="1202"/>
                  </a:lnTo>
                  <a:lnTo>
                    <a:pt x="717" y="1226"/>
                  </a:lnTo>
                  <a:lnTo>
                    <a:pt x="714" y="1248"/>
                  </a:lnTo>
                  <a:lnTo>
                    <a:pt x="712" y="1266"/>
                  </a:lnTo>
                  <a:lnTo>
                    <a:pt x="712" y="1280"/>
                  </a:lnTo>
                  <a:lnTo>
                    <a:pt x="0" y="1185"/>
                  </a:lnTo>
                  <a:lnTo>
                    <a:pt x="6" y="1139"/>
                  </a:lnTo>
                  <a:lnTo>
                    <a:pt x="15" y="1092"/>
                  </a:lnTo>
                  <a:lnTo>
                    <a:pt x="26" y="1042"/>
                  </a:lnTo>
                  <a:lnTo>
                    <a:pt x="40" y="989"/>
                  </a:lnTo>
                  <a:lnTo>
                    <a:pt x="56" y="937"/>
                  </a:lnTo>
                  <a:lnTo>
                    <a:pt x="75" y="882"/>
                  </a:lnTo>
                  <a:lnTo>
                    <a:pt x="97" y="827"/>
                  </a:lnTo>
                  <a:lnTo>
                    <a:pt x="122" y="770"/>
                  </a:lnTo>
                  <a:lnTo>
                    <a:pt x="150" y="714"/>
                  </a:lnTo>
                  <a:lnTo>
                    <a:pt x="180" y="657"/>
                  </a:lnTo>
                  <a:lnTo>
                    <a:pt x="214" y="601"/>
                  </a:lnTo>
                  <a:lnTo>
                    <a:pt x="250" y="546"/>
                  </a:lnTo>
                  <a:lnTo>
                    <a:pt x="289" y="491"/>
                  </a:lnTo>
                  <a:lnTo>
                    <a:pt x="332" y="438"/>
                  </a:lnTo>
                  <a:lnTo>
                    <a:pt x="379" y="387"/>
                  </a:lnTo>
                  <a:lnTo>
                    <a:pt x="428" y="337"/>
                  </a:lnTo>
                  <a:lnTo>
                    <a:pt x="481" y="290"/>
                  </a:lnTo>
                  <a:lnTo>
                    <a:pt x="537" y="245"/>
                  </a:lnTo>
                  <a:lnTo>
                    <a:pt x="596" y="203"/>
                  </a:lnTo>
                  <a:lnTo>
                    <a:pt x="661" y="163"/>
                  </a:lnTo>
                  <a:lnTo>
                    <a:pt x="727" y="127"/>
                  </a:lnTo>
                  <a:lnTo>
                    <a:pt x="798" y="96"/>
                  </a:lnTo>
                  <a:lnTo>
                    <a:pt x="873" y="68"/>
                  </a:lnTo>
                  <a:lnTo>
                    <a:pt x="951" y="44"/>
                  </a:lnTo>
                  <a:lnTo>
                    <a:pt x="1033" y="26"/>
                  </a:lnTo>
                  <a:lnTo>
                    <a:pt x="1120" y="12"/>
                  </a:lnTo>
                  <a:lnTo>
                    <a:pt x="1211" y="3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416" name="Google Shape;416;p16"/>
            <p:cNvSpPr/>
            <p:nvPr/>
          </p:nvSpPr>
          <p:spPr>
            <a:xfrm>
              <a:off x="4325400" y="2439360"/>
              <a:ext cx="497160" cy="505440"/>
            </a:xfrm>
            <a:custGeom>
              <a:rect b="b" l="l" r="r" t="t"/>
              <a:pathLst>
                <a:path extrusionOk="0" h="967" w="949">
                  <a:moveTo>
                    <a:pt x="473" y="0"/>
                  </a:moveTo>
                  <a:lnTo>
                    <a:pt x="532" y="3"/>
                  </a:lnTo>
                  <a:lnTo>
                    <a:pt x="590" y="15"/>
                  </a:lnTo>
                  <a:lnTo>
                    <a:pt x="646" y="33"/>
                  </a:lnTo>
                  <a:lnTo>
                    <a:pt x="697" y="57"/>
                  </a:lnTo>
                  <a:lnTo>
                    <a:pt x="745" y="87"/>
                  </a:lnTo>
                  <a:lnTo>
                    <a:pt x="789" y="121"/>
                  </a:lnTo>
                  <a:lnTo>
                    <a:pt x="828" y="162"/>
                  </a:lnTo>
                  <a:lnTo>
                    <a:pt x="863" y="207"/>
                  </a:lnTo>
                  <a:lnTo>
                    <a:pt x="892" y="256"/>
                  </a:lnTo>
                  <a:lnTo>
                    <a:pt x="916" y="308"/>
                  </a:lnTo>
                  <a:lnTo>
                    <a:pt x="934" y="363"/>
                  </a:lnTo>
                  <a:lnTo>
                    <a:pt x="945" y="422"/>
                  </a:lnTo>
                  <a:lnTo>
                    <a:pt x="949" y="483"/>
                  </a:lnTo>
                  <a:lnTo>
                    <a:pt x="945" y="543"/>
                  </a:lnTo>
                  <a:lnTo>
                    <a:pt x="934" y="602"/>
                  </a:lnTo>
                  <a:lnTo>
                    <a:pt x="916" y="658"/>
                  </a:lnTo>
                  <a:lnTo>
                    <a:pt x="892" y="711"/>
                  </a:lnTo>
                  <a:lnTo>
                    <a:pt x="863" y="759"/>
                  </a:lnTo>
                  <a:lnTo>
                    <a:pt x="828" y="804"/>
                  </a:lnTo>
                  <a:lnTo>
                    <a:pt x="789" y="844"/>
                  </a:lnTo>
                  <a:lnTo>
                    <a:pt x="745" y="880"/>
                  </a:lnTo>
                  <a:lnTo>
                    <a:pt x="697" y="909"/>
                  </a:lnTo>
                  <a:lnTo>
                    <a:pt x="646" y="934"/>
                  </a:lnTo>
                  <a:lnTo>
                    <a:pt x="590" y="952"/>
                  </a:lnTo>
                  <a:lnTo>
                    <a:pt x="532" y="963"/>
                  </a:lnTo>
                  <a:lnTo>
                    <a:pt x="473" y="967"/>
                  </a:lnTo>
                  <a:lnTo>
                    <a:pt x="414" y="963"/>
                  </a:lnTo>
                  <a:lnTo>
                    <a:pt x="356" y="952"/>
                  </a:lnTo>
                  <a:lnTo>
                    <a:pt x="302" y="934"/>
                  </a:lnTo>
                  <a:lnTo>
                    <a:pt x="250" y="909"/>
                  </a:lnTo>
                  <a:lnTo>
                    <a:pt x="203" y="880"/>
                  </a:lnTo>
                  <a:lnTo>
                    <a:pt x="158" y="844"/>
                  </a:lnTo>
                  <a:lnTo>
                    <a:pt x="119" y="804"/>
                  </a:lnTo>
                  <a:lnTo>
                    <a:pt x="84" y="759"/>
                  </a:lnTo>
                  <a:lnTo>
                    <a:pt x="55" y="711"/>
                  </a:lnTo>
                  <a:lnTo>
                    <a:pt x="31" y="658"/>
                  </a:lnTo>
                  <a:lnTo>
                    <a:pt x="14" y="602"/>
                  </a:lnTo>
                  <a:lnTo>
                    <a:pt x="2" y="543"/>
                  </a:lnTo>
                  <a:lnTo>
                    <a:pt x="0" y="483"/>
                  </a:lnTo>
                  <a:lnTo>
                    <a:pt x="2" y="422"/>
                  </a:lnTo>
                  <a:lnTo>
                    <a:pt x="14" y="363"/>
                  </a:lnTo>
                  <a:lnTo>
                    <a:pt x="31" y="308"/>
                  </a:lnTo>
                  <a:lnTo>
                    <a:pt x="55" y="256"/>
                  </a:lnTo>
                  <a:lnTo>
                    <a:pt x="84" y="207"/>
                  </a:lnTo>
                  <a:lnTo>
                    <a:pt x="119" y="162"/>
                  </a:lnTo>
                  <a:lnTo>
                    <a:pt x="158" y="121"/>
                  </a:lnTo>
                  <a:lnTo>
                    <a:pt x="203" y="87"/>
                  </a:lnTo>
                  <a:lnTo>
                    <a:pt x="250" y="57"/>
                  </a:lnTo>
                  <a:lnTo>
                    <a:pt x="302" y="33"/>
                  </a:lnTo>
                  <a:lnTo>
                    <a:pt x="356" y="15"/>
                  </a:lnTo>
                  <a:lnTo>
                    <a:pt x="414" y="3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17" name="Google Shape;417;p16"/>
          <p:cNvSpPr/>
          <p:nvPr/>
        </p:nvSpPr>
        <p:spPr>
          <a:xfrm>
            <a:off x="2749680" y="3445200"/>
            <a:ext cx="3644640" cy="4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695D7A"/>
                </a:solidFill>
                <a:latin typeface="Roboto"/>
                <a:ea typeface="Roboto"/>
                <a:cs typeface="Roboto"/>
                <a:sym typeface="Roboto"/>
              </a:rPr>
              <a:t>QUESTIONS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7"/>
          <p:cNvSpPr/>
          <p:nvPr/>
        </p:nvSpPr>
        <p:spPr>
          <a:xfrm>
            <a:off x="2133720" y="1413000"/>
            <a:ext cx="463248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D8707C"/>
                </a:solidFill>
                <a:latin typeface="Roboto"/>
                <a:ea typeface="Roboto"/>
                <a:cs typeface="Roboto"/>
                <a:sym typeface="Roboto"/>
              </a:rPr>
              <a:t>THANK YOU !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7"/>
          <p:cNvSpPr/>
          <p:nvPr/>
        </p:nvSpPr>
        <p:spPr>
          <a:xfrm>
            <a:off x="114120" y="2991960"/>
            <a:ext cx="8824320" cy="109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Toxic Comment Classification Implementing NLP and CNN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Combining Word Embedding Technique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/>
          <p:cNvSpPr txBox="1"/>
          <p:nvPr/>
        </p:nvSpPr>
        <p:spPr>
          <a:xfrm>
            <a:off x="388080" y="320760"/>
            <a:ext cx="8375400" cy="583920"/>
          </a:xfrm>
          <a:prstGeom prst="rect">
            <a:avLst/>
          </a:prstGeom>
          <a:noFill/>
          <a:ln cap="rnd" cmpd="sng" w="9525">
            <a:solidFill>
              <a:srgbClr val="D9D9D9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5C5C5C"/>
                </a:solidFill>
                <a:latin typeface="Roboto"/>
                <a:ea typeface="Roboto"/>
                <a:cs typeface="Roboto"/>
                <a:sym typeface="Roboto"/>
              </a:rPr>
              <a:t>Authors</a:t>
            </a:r>
            <a:endParaRPr b="0" i="0" sz="28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62120" y="1187640"/>
            <a:ext cx="2902320" cy="27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494B69"/>
                </a:solidFill>
                <a:latin typeface="Roboto"/>
                <a:ea typeface="Roboto"/>
                <a:cs typeface="Roboto"/>
                <a:sym typeface="Roboto"/>
              </a:rPr>
              <a:t>  Sazal Kanti Kundu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457200" y="1200240"/>
            <a:ext cx="304560" cy="3045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1288440" y="2805120"/>
            <a:ext cx="3048120" cy="25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"/>
          <p:cNvSpPr/>
          <p:nvPr/>
        </p:nvSpPr>
        <p:spPr>
          <a:xfrm>
            <a:off x="1287720" y="3723120"/>
            <a:ext cx="3048840" cy="25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"/>
          <p:cNvSpPr/>
          <p:nvPr/>
        </p:nvSpPr>
        <p:spPr>
          <a:xfrm>
            <a:off x="457200" y="1581120"/>
            <a:ext cx="304560" cy="3045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457200" y="1962000"/>
            <a:ext cx="304560" cy="3045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457200" y="2343240"/>
            <a:ext cx="304560" cy="3045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457200" y="2724120"/>
            <a:ext cx="304560" cy="3045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457200" y="3116160"/>
            <a:ext cx="304560" cy="3045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38080" y="3114360"/>
            <a:ext cx="2902320" cy="27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494B69"/>
                </a:solidFill>
                <a:latin typeface="Roboto"/>
                <a:ea typeface="Roboto"/>
                <a:cs typeface="Roboto"/>
                <a:sym typeface="Roboto"/>
              </a:rPr>
              <a:t>Aninda Sadman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"/>
          <p:cNvSpPr/>
          <p:nvPr/>
        </p:nvSpPr>
        <p:spPr>
          <a:xfrm>
            <a:off x="838080" y="1568520"/>
            <a:ext cx="2902320" cy="27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494B69"/>
                </a:solidFill>
                <a:latin typeface="Roboto"/>
                <a:ea typeface="Roboto"/>
                <a:cs typeface="Roboto"/>
                <a:sym typeface="Roboto"/>
              </a:rPr>
              <a:t>Mahmudul Hasan Shakil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"/>
          <p:cNvSpPr/>
          <p:nvPr/>
        </p:nvSpPr>
        <p:spPr>
          <a:xfrm>
            <a:off x="838080" y="2345040"/>
            <a:ext cx="2902320" cy="27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494B69"/>
                </a:solidFill>
                <a:latin typeface="Roboto"/>
                <a:ea typeface="Roboto"/>
                <a:cs typeface="Roboto"/>
                <a:sym typeface="Roboto"/>
              </a:rPr>
              <a:t>Md. Ibrahim Khan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838080" y="2726280"/>
            <a:ext cx="2902320" cy="27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494B69"/>
                </a:solidFill>
                <a:latin typeface="Roboto"/>
                <a:ea typeface="Roboto"/>
                <a:cs typeface="Roboto"/>
                <a:sym typeface="Roboto"/>
              </a:rPr>
              <a:t>Md. Muntaha Islam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"/>
          <p:cNvSpPr/>
          <p:nvPr/>
        </p:nvSpPr>
        <p:spPr>
          <a:xfrm>
            <a:off x="838080" y="1949400"/>
            <a:ext cx="2902320" cy="27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494B69"/>
                </a:solidFill>
                <a:latin typeface="Roboto"/>
                <a:ea typeface="Roboto"/>
                <a:cs typeface="Roboto"/>
                <a:sym typeface="Roboto"/>
              </a:rPr>
              <a:t>Tajkia Hossain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457200" y="3717720"/>
            <a:ext cx="8175240" cy="637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{1,2,3,4,5,6} Department of Computer Science and Engineering, BRAC University, Dhaka, Bangladesh.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9E9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"/>
          <p:cNvSpPr/>
          <p:nvPr/>
        </p:nvSpPr>
        <p:spPr>
          <a:xfrm>
            <a:off x="5022360" y="353520"/>
            <a:ext cx="3798720" cy="4435920"/>
          </a:xfrm>
          <a:prstGeom prst="rect">
            <a:avLst/>
          </a:prstGeom>
          <a:solidFill>
            <a:srgbClr val="36384E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5" name="Google Shape;195;p3"/>
          <p:cNvGraphicFramePr/>
          <p:nvPr/>
        </p:nvGraphicFramePr>
        <p:xfrm>
          <a:off x="380880" y="492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{67868C36-930C-4E62-AC96-DAACA658DED0}</a:tableStyleId>
              </a:tblPr>
              <a:tblGrid>
                <a:gridCol w="3118325"/>
                <a:gridCol w="1247750"/>
              </a:tblGrid>
              <a:tr h="60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C3C3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Title Slides                                  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3C3C3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01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2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C3C3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Outline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3C3C3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03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2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C3C3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Introduction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3C3C3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04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2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C3C3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Literature Review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3C3C3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08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2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C3C3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Our Ideas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3C3C3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2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C3C3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Workflow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3C3C3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2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C3C3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Limitations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3C3C3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2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C3C3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Conclusion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3C3C3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1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C3C3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Reference Slides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3C3C3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pSp>
        <p:nvGrpSpPr>
          <p:cNvPr id="196" name="Google Shape;196;p3"/>
          <p:cNvGrpSpPr/>
          <p:nvPr/>
        </p:nvGrpSpPr>
        <p:grpSpPr>
          <a:xfrm>
            <a:off x="6395040" y="1649880"/>
            <a:ext cx="1051920" cy="1055520"/>
            <a:chOff x="6395040" y="1649880"/>
            <a:chExt cx="1051920" cy="1055520"/>
          </a:xfrm>
        </p:grpSpPr>
        <p:sp>
          <p:nvSpPr>
            <p:cNvPr id="197" name="Google Shape;197;p3"/>
            <p:cNvSpPr/>
            <p:nvPr/>
          </p:nvSpPr>
          <p:spPr>
            <a:xfrm>
              <a:off x="6395040" y="1649880"/>
              <a:ext cx="1051920" cy="1055520"/>
            </a:xfrm>
            <a:custGeom>
              <a:rect b="b" l="l" r="r" t="t"/>
              <a:pathLst>
                <a:path extrusionOk="0" h="3678" w="3666">
                  <a:moveTo>
                    <a:pt x="305" y="153"/>
                  </a:moveTo>
                  <a:lnTo>
                    <a:pt x="275" y="157"/>
                  </a:lnTo>
                  <a:lnTo>
                    <a:pt x="245" y="166"/>
                  </a:lnTo>
                  <a:lnTo>
                    <a:pt x="220" y="179"/>
                  </a:lnTo>
                  <a:lnTo>
                    <a:pt x="197" y="198"/>
                  </a:lnTo>
                  <a:lnTo>
                    <a:pt x="179" y="221"/>
                  </a:lnTo>
                  <a:lnTo>
                    <a:pt x="164" y="247"/>
                  </a:lnTo>
                  <a:lnTo>
                    <a:pt x="155" y="275"/>
                  </a:lnTo>
                  <a:lnTo>
                    <a:pt x="152" y="307"/>
                  </a:lnTo>
                  <a:lnTo>
                    <a:pt x="152" y="3371"/>
                  </a:lnTo>
                  <a:lnTo>
                    <a:pt x="155" y="3403"/>
                  </a:lnTo>
                  <a:lnTo>
                    <a:pt x="164" y="3431"/>
                  </a:lnTo>
                  <a:lnTo>
                    <a:pt x="179" y="3457"/>
                  </a:lnTo>
                  <a:lnTo>
                    <a:pt x="197" y="3480"/>
                  </a:lnTo>
                  <a:lnTo>
                    <a:pt x="220" y="3499"/>
                  </a:lnTo>
                  <a:lnTo>
                    <a:pt x="245" y="3512"/>
                  </a:lnTo>
                  <a:lnTo>
                    <a:pt x="275" y="3521"/>
                  </a:lnTo>
                  <a:lnTo>
                    <a:pt x="305" y="3525"/>
                  </a:lnTo>
                  <a:lnTo>
                    <a:pt x="3361" y="3525"/>
                  </a:lnTo>
                  <a:lnTo>
                    <a:pt x="3392" y="3521"/>
                  </a:lnTo>
                  <a:lnTo>
                    <a:pt x="3421" y="3512"/>
                  </a:lnTo>
                  <a:lnTo>
                    <a:pt x="3447" y="3499"/>
                  </a:lnTo>
                  <a:lnTo>
                    <a:pt x="3469" y="3480"/>
                  </a:lnTo>
                  <a:lnTo>
                    <a:pt x="3487" y="3457"/>
                  </a:lnTo>
                  <a:lnTo>
                    <a:pt x="3502" y="3431"/>
                  </a:lnTo>
                  <a:lnTo>
                    <a:pt x="3511" y="3403"/>
                  </a:lnTo>
                  <a:lnTo>
                    <a:pt x="3514" y="3371"/>
                  </a:lnTo>
                  <a:lnTo>
                    <a:pt x="3514" y="307"/>
                  </a:lnTo>
                  <a:lnTo>
                    <a:pt x="3511" y="275"/>
                  </a:lnTo>
                  <a:lnTo>
                    <a:pt x="3502" y="247"/>
                  </a:lnTo>
                  <a:lnTo>
                    <a:pt x="3487" y="221"/>
                  </a:lnTo>
                  <a:lnTo>
                    <a:pt x="3469" y="198"/>
                  </a:lnTo>
                  <a:lnTo>
                    <a:pt x="3447" y="179"/>
                  </a:lnTo>
                  <a:lnTo>
                    <a:pt x="3421" y="166"/>
                  </a:lnTo>
                  <a:lnTo>
                    <a:pt x="3392" y="157"/>
                  </a:lnTo>
                  <a:lnTo>
                    <a:pt x="3361" y="153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361" y="0"/>
                  </a:lnTo>
                  <a:lnTo>
                    <a:pt x="3406" y="3"/>
                  </a:lnTo>
                  <a:lnTo>
                    <a:pt x="3449" y="13"/>
                  </a:lnTo>
                  <a:lnTo>
                    <a:pt x="3490" y="28"/>
                  </a:lnTo>
                  <a:lnTo>
                    <a:pt x="3528" y="49"/>
                  </a:lnTo>
                  <a:lnTo>
                    <a:pt x="3562" y="75"/>
                  </a:lnTo>
                  <a:lnTo>
                    <a:pt x="3592" y="106"/>
                  </a:lnTo>
                  <a:lnTo>
                    <a:pt x="3617" y="140"/>
                  </a:lnTo>
                  <a:lnTo>
                    <a:pt x="3638" y="177"/>
                  </a:lnTo>
                  <a:lnTo>
                    <a:pt x="3654" y="218"/>
                  </a:lnTo>
                  <a:lnTo>
                    <a:pt x="3663" y="261"/>
                  </a:lnTo>
                  <a:lnTo>
                    <a:pt x="3666" y="307"/>
                  </a:lnTo>
                  <a:lnTo>
                    <a:pt x="3666" y="3371"/>
                  </a:lnTo>
                  <a:lnTo>
                    <a:pt x="3663" y="3416"/>
                  </a:lnTo>
                  <a:lnTo>
                    <a:pt x="3654" y="3460"/>
                  </a:lnTo>
                  <a:lnTo>
                    <a:pt x="3638" y="3501"/>
                  </a:lnTo>
                  <a:lnTo>
                    <a:pt x="3617" y="3538"/>
                  </a:lnTo>
                  <a:lnTo>
                    <a:pt x="3592" y="3572"/>
                  </a:lnTo>
                  <a:lnTo>
                    <a:pt x="3562" y="3603"/>
                  </a:lnTo>
                  <a:lnTo>
                    <a:pt x="3528" y="3629"/>
                  </a:lnTo>
                  <a:lnTo>
                    <a:pt x="3490" y="3649"/>
                  </a:lnTo>
                  <a:lnTo>
                    <a:pt x="3449" y="3665"/>
                  </a:lnTo>
                  <a:lnTo>
                    <a:pt x="3406" y="3675"/>
                  </a:lnTo>
                  <a:lnTo>
                    <a:pt x="3361" y="3678"/>
                  </a:lnTo>
                  <a:lnTo>
                    <a:pt x="305" y="3678"/>
                  </a:lnTo>
                  <a:lnTo>
                    <a:pt x="260" y="3675"/>
                  </a:lnTo>
                  <a:lnTo>
                    <a:pt x="217" y="3665"/>
                  </a:lnTo>
                  <a:lnTo>
                    <a:pt x="177" y="3649"/>
                  </a:lnTo>
                  <a:lnTo>
                    <a:pt x="138" y="3629"/>
                  </a:lnTo>
                  <a:lnTo>
                    <a:pt x="105" y="3603"/>
                  </a:lnTo>
                  <a:lnTo>
                    <a:pt x="74" y="3572"/>
                  </a:lnTo>
                  <a:lnTo>
                    <a:pt x="48" y="3538"/>
                  </a:lnTo>
                  <a:lnTo>
                    <a:pt x="28" y="3501"/>
                  </a:lnTo>
                  <a:lnTo>
                    <a:pt x="12" y="3460"/>
                  </a:lnTo>
                  <a:lnTo>
                    <a:pt x="3" y="3416"/>
                  </a:lnTo>
                  <a:lnTo>
                    <a:pt x="0" y="3371"/>
                  </a:lnTo>
                  <a:lnTo>
                    <a:pt x="0" y="307"/>
                  </a:lnTo>
                  <a:lnTo>
                    <a:pt x="3" y="261"/>
                  </a:lnTo>
                  <a:lnTo>
                    <a:pt x="12" y="218"/>
                  </a:lnTo>
                  <a:lnTo>
                    <a:pt x="28" y="177"/>
                  </a:lnTo>
                  <a:lnTo>
                    <a:pt x="48" y="140"/>
                  </a:lnTo>
                  <a:lnTo>
                    <a:pt x="74" y="106"/>
                  </a:lnTo>
                  <a:lnTo>
                    <a:pt x="105" y="75"/>
                  </a:lnTo>
                  <a:lnTo>
                    <a:pt x="138" y="49"/>
                  </a:lnTo>
                  <a:lnTo>
                    <a:pt x="177" y="28"/>
                  </a:lnTo>
                  <a:lnTo>
                    <a:pt x="217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8" name="Google Shape;198;p3"/>
            <p:cNvSpPr/>
            <p:nvPr/>
          </p:nvSpPr>
          <p:spPr>
            <a:xfrm>
              <a:off x="6570720" y="1825560"/>
              <a:ext cx="174600" cy="176040"/>
            </a:xfrm>
            <a:custGeom>
              <a:rect b="b" l="l" r="r" t="t"/>
              <a:pathLst>
                <a:path extrusionOk="0" h="613" w="611">
                  <a:moveTo>
                    <a:pt x="305" y="153"/>
                  </a:moveTo>
                  <a:lnTo>
                    <a:pt x="275" y="157"/>
                  </a:lnTo>
                  <a:lnTo>
                    <a:pt x="246" y="165"/>
                  </a:lnTo>
                  <a:lnTo>
                    <a:pt x="220" y="179"/>
                  </a:lnTo>
                  <a:lnTo>
                    <a:pt x="197" y="199"/>
                  </a:lnTo>
                  <a:lnTo>
                    <a:pt x="178" y="221"/>
                  </a:lnTo>
                  <a:lnTo>
                    <a:pt x="165" y="247"/>
                  </a:lnTo>
                  <a:lnTo>
                    <a:pt x="156" y="275"/>
                  </a:lnTo>
                  <a:lnTo>
                    <a:pt x="152" y="307"/>
                  </a:lnTo>
                  <a:lnTo>
                    <a:pt x="156" y="337"/>
                  </a:lnTo>
                  <a:lnTo>
                    <a:pt x="165" y="366"/>
                  </a:lnTo>
                  <a:lnTo>
                    <a:pt x="178" y="392"/>
                  </a:lnTo>
                  <a:lnTo>
                    <a:pt x="197" y="415"/>
                  </a:lnTo>
                  <a:lnTo>
                    <a:pt x="220" y="433"/>
                  </a:lnTo>
                  <a:lnTo>
                    <a:pt x="246" y="448"/>
                  </a:lnTo>
                  <a:lnTo>
                    <a:pt x="275" y="457"/>
                  </a:lnTo>
                  <a:lnTo>
                    <a:pt x="305" y="459"/>
                  </a:lnTo>
                  <a:lnTo>
                    <a:pt x="336" y="457"/>
                  </a:lnTo>
                  <a:lnTo>
                    <a:pt x="365" y="448"/>
                  </a:lnTo>
                  <a:lnTo>
                    <a:pt x="391" y="433"/>
                  </a:lnTo>
                  <a:lnTo>
                    <a:pt x="413" y="415"/>
                  </a:lnTo>
                  <a:lnTo>
                    <a:pt x="433" y="392"/>
                  </a:lnTo>
                  <a:lnTo>
                    <a:pt x="446" y="366"/>
                  </a:lnTo>
                  <a:lnTo>
                    <a:pt x="455" y="337"/>
                  </a:lnTo>
                  <a:lnTo>
                    <a:pt x="458" y="307"/>
                  </a:lnTo>
                  <a:lnTo>
                    <a:pt x="455" y="275"/>
                  </a:lnTo>
                  <a:lnTo>
                    <a:pt x="446" y="247"/>
                  </a:lnTo>
                  <a:lnTo>
                    <a:pt x="433" y="221"/>
                  </a:lnTo>
                  <a:lnTo>
                    <a:pt x="413" y="199"/>
                  </a:lnTo>
                  <a:lnTo>
                    <a:pt x="391" y="179"/>
                  </a:lnTo>
                  <a:lnTo>
                    <a:pt x="365" y="165"/>
                  </a:lnTo>
                  <a:lnTo>
                    <a:pt x="336" y="157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8"/>
                  </a:lnTo>
                  <a:lnTo>
                    <a:pt x="472" y="49"/>
                  </a:lnTo>
                  <a:lnTo>
                    <a:pt x="506" y="75"/>
                  </a:lnTo>
                  <a:lnTo>
                    <a:pt x="536" y="105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8"/>
                  </a:lnTo>
                  <a:lnTo>
                    <a:pt x="608" y="261"/>
                  </a:lnTo>
                  <a:lnTo>
                    <a:pt x="611" y="307"/>
                  </a:lnTo>
                  <a:lnTo>
                    <a:pt x="608" y="352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3"/>
                  </a:lnTo>
                  <a:lnTo>
                    <a:pt x="536" y="508"/>
                  </a:lnTo>
                  <a:lnTo>
                    <a:pt x="506" y="537"/>
                  </a:lnTo>
                  <a:lnTo>
                    <a:pt x="472" y="563"/>
                  </a:lnTo>
                  <a:lnTo>
                    <a:pt x="434" y="585"/>
                  </a:lnTo>
                  <a:lnTo>
                    <a:pt x="393" y="599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599"/>
                  </a:lnTo>
                  <a:lnTo>
                    <a:pt x="177" y="585"/>
                  </a:lnTo>
                  <a:lnTo>
                    <a:pt x="139" y="563"/>
                  </a:lnTo>
                  <a:lnTo>
                    <a:pt x="105" y="537"/>
                  </a:lnTo>
                  <a:lnTo>
                    <a:pt x="75" y="508"/>
                  </a:lnTo>
                  <a:lnTo>
                    <a:pt x="49" y="473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2"/>
                  </a:lnTo>
                  <a:lnTo>
                    <a:pt x="0" y="307"/>
                  </a:lnTo>
                  <a:lnTo>
                    <a:pt x="2" y="261"/>
                  </a:lnTo>
                  <a:lnTo>
                    <a:pt x="13" y="218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5"/>
                  </a:lnTo>
                  <a:lnTo>
                    <a:pt x="105" y="75"/>
                  </a:lnTo>
                  <a:lnTo>
                    <a:pt x="139" y="49"/>
                  </a:lnTo>
                  <a:lnTo>
                    <a:pt x="177" y="28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9" name="Google Shape;199;p3"/>
            <p:cNvSpPr/>
            <p:nvPr/>
          </p:nvSpPr>
          <p:spPr>
            <a:xfrm>
              <a:off x="6570720" y="2089800"/>
              <a:ext cx="174600" cy="175320"/>
            </a:xfrm>
            <a:custGeom>
              <a:rect b="b" l="l" r="r" t="t"/>
              <a:pathLst>
                <a:path extrusionOk="0" h="613" w="611">
                  <a:moveTo>
                    <a:pt x="305" y="153"/>
                  </a:moveTo>
                  <a:lnTo>
                    <a:pt x="275" y="157"/>
                  </a:lnTo>
                  <a:lnTo>
                    <a:pt x="246" y="166"/>
                  </a:lnTo>
                  <a:lnTo>
                    <a:pt x="220" y="179"/>
                  </a:lnTo>
                  <a:lnTo>
                    <a:pt x="197" y="199"/>
                  </a:lnTo>
                  <a:lnTo>
                    <a:pt x="178" y="221"/>
                  </a:lnTo>
                  <a:lnTo>
                    <a:pt x="165" y="247"/>
                  </a:lnTo>
                  <a:lnTo>
                    <a:pt x="156" y="277"/>
                  </a:lnTo>
                  <a:lnTo>
                    <a:pt x="152" y="306"/>
                  </a:lnTo>
                  <a:lnTo>
                    <a:pt x="156" y="337"/>
                  </a:lnTo>
                  <a:lnTo>
                    <a:pt x="165" y="367"/>
                  </a:lnTo>
                  <a:lnTo>
                    <a:pt x="178" y="393"/>
                  </a:lnTo>
                  <a:lnTo>
                    <a:pt x="197" y="415"/>
                  </a:lnTo>
                  <a:lnTo>
                    <a:pt x="220" y="433"/>
                  </a:lnTo>
                  <a:lnTo>
                    <a:pt x="246" y="448"/>
                  </a:lnTo>
                  <a:lnTo>
                    <a:pt x="275" y="457"/>
                  </a:lnTo>
                  <a:lnTo>
                    <a:pt x="305" y="461"/>
                  </a:lnTo>
                  <a:lnTo>
                    <a:pt x="336" y="457"/>
                  </a:lnTo>
                  <a:lnTo>
                    <a:pt x="365" y="448"/>
                  </a:lnTo>
                  <a:lnTo>
                    <a:pt x="391" y="433"/>
                  </a:lnTo>
                  <a:lnTo>
                    <a:pt x="413" y="415"/>
                  </a:lnTo>
                  <a:lnTo>
                    <a:pt x="433" y="393"/>
                  </a:lnTo>
                  <a:lnTo>
                    <a:pt x="446" y="367"/>
                  </a:lnTo>
                  <a:lnTo>
                    <a:pt x="455" y="337"/>
                  </a:lnTo>
                  <a:lnTo>
                    <a:pt x="458" y="306"/>
                  </a:lnTo>
                  <a:lnTo>
                    <a:pt x="455" y="277"/>
                  </a:lnTo>
                  <a:lnTo>
                    <a:pt x="446" y="247"/>
                  </a:lnTo>
                  <a:lnTo>
                    <a:pt x="433" y="221"/>
                  </a:lnTo>
                  <a:lnTo>
                    <a:pt x="413" y="199"/>
                  </a:lnTo>
                  <a:lnTo>
                    <a:pt x="391" y="179"/>
                  </a:lnTo>
                  <a:lnTo>
                    <a:pt x="365" y="166"/>
                  </a:lnTo>
                  <a:lnTo>
                    <a:pt x="336" y="157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9"/>
                  </a:lnTo>
                  <a:lnTo>
                    <a:pt x="472" y="50"/>
                  </a:lnTo>
                  <a:lnTo>
                    <a:pt x="506" y="76"/>
                  </a:lnTo>
                  <a:lnTo>
                    <a:pt x="536" y="106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9"/>
                  </a:lnTo>
                  <a:lnTo>
                    <a:pt x="608" y="262"/>
                  </a:lnTo>
                  <a:lnTo>
                    <a:pt x="611" y="306"/>
                  </a:lnTo>
                  <a:lnTo>
                    <a:pt x="608" y="352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4"/>
                  </a:lnTo>
                  <a:lnTo>
                    <a:pt x="536" y="508"/>
                  </a:lnTo>
                  <a:lnTo>
                    <a:pt x="506" y="538"/>
                  </a:lnTo>
                  <a:lnTo>
                    <a:pt x="472" y="564"/>
                  </a:lnTo>
                  <a:lnTo>
                    <a:pt x="434" y="585"/>
                  </a:lnTo>
                  <a:lnTo>
                    <a:pt x="393" y="601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601"/>
                  </a:lnTo>
                  <a:lnTo>
                    <a:pt x="177" y="585"/>
                  </a:lnTo>
                  <a:lnTo>
                    <a:pt x="139" y="564"/>
                  </a:lnTo>
                  <a:lnTo>
                    <a:pt x="105" y="538"/>
                  </a:lnTo>
                  <a:lnTo>
                    <a:pt x="75" y="508"/>
                  </a:lnTo>
                  <a:lnTo>
                    <a:pt x="49" y="474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2"/>
                  </a:lnTo>
                  <a:lnTo>
                    <a:pt x="0" y="306"/>
                  </a:lnTo>
                  <a:lnTo>
                    <a:pt x="2" y="262"/>
                  </a:lnTo>
                  <a:lnTo>
                    <a:pt x="13" y="219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6"/>
                  </a:lnTo>
                  <a:lnTo>
                    <a:pt x="105" y="76"/>
                  </a:lnTo>
                  <a:lnTo>
                    <a:pt x="139" y="50"/>
                  </a:lnTo>
                  <a:lnTo>
                    <a:pt x="177" y="29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00" name="Google Shape;200;p3"/>
            <p:cNvSpPr/>
            <p:nvPr/>
          </p:nvSpPr>
          <p:spPr>
            <a:xfrm>
              <a:off x="6570720" y="2353320"/>
              <a:ext cx="174600" cy="176040"/>
            </a:xfrm>
            <a:custGeom>
              <a:rect b="b" l="l" r="r" t="t"/>
              <a:pathLst>
                <a:path extrusionOk="0" h="613" w="611">
                  <a:moveTo>
                    <a:pt x="305" y="154"/>
                  </a:moveTo>
                  <a:lnTo>
                    <a:pt x="275" y="156"/>
                  </a:lnTo>
                  <a:lnTo>
                    <a:pt x="246" y="165"/>
                  </a:lnTo>
                  <a:lnTo>
                    <a:pt x="220" y="180"/>
                  </a:lnTo>
                  <a:lnTo>
                    <a:pt x="197" y="198"/>
                  </a:lnTo>
                  <a:lnTo>
                    <a:pt x="178" y="220"/>
                  </a:lnTo>
                  <a:lnTo>
                    <a:pt x="165" y="246"/>
                  </a:lnTo>
                  <a:lnTo>
                    <a:pt x="156" y="276"/>
                  </a:lnTo>
                  <a:lnTo>
                    <a:pt x="152" y="306"/>
                  </a:lnTo>
                  <a:lnTo>
                    <a:pt x="156" y="338"/>
                  </a:lnTo>
                  <a:lnTo>
                    <a:pt x="165" y="366"/>
                  </a:lnTo>
                  <a:lnTo>
                    <a:pt x="178" y="392"/>
                  </a:lnTo>
                  <a:lnTo>
                    <a:pt x="197" y="414"/>
                  </a:lnTo>
                  <a:lnTo>
                    <a:pt x="220" y="434"/>
                  </a:lnTo>
                  <a:lnTo>
                    <a:pt x="246" y="447"/>
                  </a:lnTo>
                  <a:lnTo>
                    <a:pt x="275" y="456"/>
                  </a:lnTo>
                  <a:lnTo>
                    <a:pt x="305" y="460"/>
                  </a:lnTo>
                  <a:lnTo>
                    <a:pt x="336" y="456"/>
                  </a:lnTo>
                  <a:lnTo>
                    <a:pt x="365" y="447"/>
                  </a:lnTo>
                  <a:lnTo>
                    <a:pt x="391" y="434"/>
                  </a:lnTo>
                  <a:lnTo>
                    <a:pt x="413" y="414"/>
                  </a:lnTo>
                  <a:lnTo>
                    <a:pt x="433" y="392"/>
                  </a:lnTo>
                  <a:lnTo>
                    <a:pt x="446" y="366"/>
                  </a:lnTo>
                  <a:lnTo>
                    <a:pt x="455" y="338"/>
                  </a:lnTo>
                  <a:lnTo>
                    <a:pt x="458" y="306"/>
                  </a:lnTo>
                  <a:lnTo>
                    <a:pt x="455" y="276"/>
                  </a:lnTo>
                  <a:lnTo>
                    <a:pt x="446" y="246"/>
                  </a:lnTo>
                  <a:lnTo>
                    <a:pt x="433" y="220"/>
                  </a:lnTo>
                  <a:lnTo>
                    <a:pt x="413" y="198"/>
                  </a:lnTo>
                  <a:lnTo>
                    <a:pt x="391" y="180"/>
                  </a:lnTo>
                  <a:lnTo>
                    <a:pt x="365" y="165"/>
                  </a:lnTo>
                  <a:lnTo>
                    <a:pt x="336" y="156"/>
                  </a:lnTo>
                  <a:lnTo>
                    <a:pt x="305" y="154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8"/>
                  </a:lnTo>
                  <a:lnTo>
                    <a:pt x="472" y="50"/>
                  </a:lnTo>
                  <a:lnTo>
                    <a:pt x="506" y="75"/>
                  </a:lnTo>
                  <a:lnTo>
                    <a:pt x="536" y="105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8"/>
                  </a:lnTo>
                  <a:lnTo>
                    <a:pt x="608" y="261"/>
                  </a:lnTo>
                  <a:lnTo>
                    <a:pt x="611" y="306"/>
                  </a:lnTo>
                  <a:lnTo>
                    <a:pt x="608" y="351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3"/>
                  </a:lnTo>
                  <a:lnTo>
                    <a:pt x="536" y="507"/>
                  </a:lnTo>
                  <a:lnTo>
                    <a:pt x="506" y="538"/>
                  </a:lnTo>
                  <a:lnTo>
                    <a:pt x="472" y="564"/>
                  </a:lnTo>
                  <a:lnTo>
                    <a:pt x="434" y="585"/>
                  </a:lnTo>
                  <a:lnTo>
                    <a:pt x="393" y="600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600"/>
                  </a:lnTo>
                  <a:lnTo>
                    <a:pt x="177" y="585"/>
                  </a:lnTo>
                  <a:lnTo>
                    <a:pt x="139" y="564"/>
                  </a:lnTo>
                  <a:lnTo>
                    <a:pt x="105" y="538"/>
                  </a:lnTo>
                  <a:lnTo>
                    <a:pt x="75" y="507"/>
                  </a:lnTo>
                  <a:lnTo>
                    <a:pt x="49" y="473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1"/>
                  </a:lnTo>
                  <a:lnTo>
                    <a:pt x="0" y="306"/>
                  </a:lnTo>
                  <a:lnTo>
                    <a:pt x="2" y="261"/>
                  </a:lnTo>
                  <a:lnTo>
                    <a:pt x="13" y="218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5"/>
                  </a:lnTo>
                  <a:lnTo>
                    <a:pt x="105" y="75"/>
                  </a:lnTo>
                  <a:lnTo>
                    <a:pt x="139" y="50"/>
                  </a:lnTo>
                  <a:lnTo>
                    <a:pt x="177" y="28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01" name="Google Shape;201;p3"/>
            <p:cNvSpPr/>
            <p:nvPr/>
          </p:nvSpPr>
          <p:spPr>
            <a:xfrm>
              <a:off x="6833520" y="2155320"/>
              <a:ext cx="438120" cy="44280"/>
            </a:xfrm>
            <a:custGeom>
              <a:rect b="b" l="l" r="r" t="t"/>
              <a:pathLst>
                <a:path extrusionOk="0" h="154" w="1527">
                  <a:moveTo>
                    <a:pt x="76" y="0"/>
                  </a:moveTo>
                  <a:lnTo>
                    <a:pt x="1451" y="0"/>
                  </a:lnTo>
                  <a:lnTo>
                    <a:pt x="1471" y="4"/>
                  </a:lnTo>
                  <a:lnTo>
                    <a:pt x="1490" y="10"/>
                  </a:lnTo>
                  <a:lnTo>
                    <a:pt x="1505" y="23"/>
                  </a:lnTo>
                  <a:lnTo>
                    <a:pt x="1517" y="39"/>
                  </a:lnTo>
                  <a:lnTo>
                    <a:pt x="1525" y="57"/>
                  </a:lnTo>
                  <a:lnTo>
                    <a:pt x="1527" y="76"/>
                  </a:lnTo>
                  <a:lnTo>
                    <a:pt x="1525" y="97"/>
                  </a:lnTo>
                  <a:lnTo>
                    <a:pt x="1517" y="115"/>
                  </a:lnTo>
                  <a:lnTo>
                    <a:pt x="1505" y="131"/>
                  </a:lnTo>
                  <a:lnTo>
                    <a:pt x="1490" y="144"/>
                  </a:lnTo>
                  <a:lnTo>
                    <a:pt x="1471" y="150"/>
                  </a:lnTo>
                  <a:lnTo>
                    <a:pt x="1451" y="154"/>
                  </a:lnTo>
                  <a:lnTo>
                    <a:pt x="76" y="154"/>
                  </a:lnTo>
                  <a:lnTo>
                    <a:pt x="56" y="150"/>
                  </a:lnTo>
                  <a:lnTo>
                    <a:pt x="38" y="144"/>
                  </a:lnTo>
                  <a:lnTo>
                    <a:pt x="22" y="131"/>
                  </a:lnTo>
                  <a:lnTo>
                    <a:pt x="10" y="115"/>
                  </a:lnTo>
                  <a:lnTo>
                    <a:pt x="2" y="97"/>
                  </a:lnTo>
                  <a:lnTo>
                    <a:pt x="0" y="76"/>
                  </a:lnTo>
                  <a:lnTo>
                    <a:pt x="2" y="57"/>
                  </a:lnTo>
                  <a:lnTo>
                    <a:pt x="10" y="39"/>
                  </a:lnTo>
                  <a:lnTo>
                    <a:pt x="22" y="23"/>
                  </a:lnTo>
                  <a:lnTo>
                    <a:pt x="38" y="10"/>
                  </a:lnTo>
                  <a:lnTo>
                    <a:pt x="56" y="4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02" name="Google Shape;202;p3"/>
            <p:cNvSpPr/>
            <p:nvPr/>
          </p:nvSpPr>
          <p:spPr>
            <a:xfrm>
              <a:off x="6833520" y="1891800"/>
              <a:ext cx="438120" cy="43560"/>
            </a:xfrm>
            <a:custGeom>
              <a:rect b="b" l="l" r="r" t="t"/>
              <a:pathLst>
                <a:path extrusionOk="0" h="153" w="1527">
                  <a:moveTo>
                    <a:pt x="76" y="0"/>
                  </a:moveTo>
                  <a:lnTo>
                    <a:pt x="1451" y="0"/>
                  </a:lnTo>
                  <a:lnTo>
                    <a:pt x="1471" y="2"/>
                  </a:lnTo>
                  <a:lnTo>
                    <a:pt x="1490" y="10"/>
                  </a:lnTo>
                  <a:lnTo>
                    <a:pt x="1505" y="23"/>
                  </a:lnTo>
                  <a:lnTo>
                    <a:pt x="1517" y="37"/>
                  </a:lnTo>
                  <a:lnTo>
                    <a:pt x="1525" y="55"/>
                  </a:lnTo>
                  <a:lnTo>
                    <a:pt x="1527" y="77"/>
                  </a:lnTo>
                  <a:lnTo>
                    <a:pt x="1525" y="97"/>
                  </a:lnTo>
                  <a:lnTo>
                    <a:pt x="1517" y="115"/>
                  </a:lnTo>
                  <a:lnTo>
                    <a:pt x="1505" y="131"/>
                  </a:lnTo>
                  <a:lnTo>
                    <a:pt x="1490" y="142"/>
                  </a:lnTo>
                  <a:lnTo>
                    <a:pt x="1471" y="150"/>
                  </a:lnTo>
                  <a:lnTo>
                    <a:pt x="1451" y="153"/>
                  </a:lnTo>
                  <a:lnTo>
                    <a:pt x="76" y="153"/>
                  </a:lnTo>
                  <a:lnTo>
                    <a:pt x="56" y="150"/>
                  </a:lnTo>
                  <a:lnTo>
                    <a:pt x="38" y="142"/>
                  </a:lnTo>
                  <a:lnTo>
                    <a:pt x="22" y="131"/>
                  </a:lnTo>
                  <a:lnTo>
                    <a:pt x="10" y="115"/>
                  </a:lnTo>
                  <a:lnTo>
                    <a:pt x="2" y="97"/>
                  </a:lnTo>
                  <a:lnTo>
                    <a:pt x="0" y="77"/>
                  </a:lnTo>
                  <a:lnTo>
                    <a:pt x="2" y="55"/>
                  </a:lnTo>
                  <a:lnTo>
                    <a:pt x="10" y="37"/>
                  </a:lnTo>
                  <a:lnTo>
                    <a:pt x="22" y="23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03" name="Google Shape;203;p3"/>
            <p:cNvSpPr/>
            <p:nvPr/>
          </p:nvSpPr>
          <p:spPr>
            <a:xfrm>
              <a:off x="6833520" y="2419560"/>
              <a:ext cx="438120" cy="43560"/>
            </a:xfrm>
            <a:custGeom>
              <a:rect b="b" l="l" r="r" t="t"/>
              <a:pathLst>
                <a:path extrusionOk="0" h="154" w="1527">
                  <a:moveTo>
                    <a:pt x="76" y="0"/>
                  </a:moveTo>
                  <a:lnTo>
                    <a:pt x="1451" y="0"/>
                  </a:lnTo>
                  <a:lnTo>
                    <a:pt x="1471" y="4"/>
                  </a:lnTo>
                  <a:lnTo>
                    <a:pt x="1490" y="12"/>
                  </a:lnTo>
                  <a:lnTo>
                    <a:pt x="1505" y="23"/>
                  </a:lnTo>
                  <a:lnTo>
                    <a:pt x="1517" y="39"/>
                  </a:lnTo>
                  <a:lnTo>
                    <a:pt x="1525" y="57"/>
                  </a:lnTo>
                  <a:lnTo>
                    <a:pt x="1527" y="77"/>
                  </a:lnTo>
                  <a:lnTo>
                    <a:pt x="1525" y="97"/>
                  </a:lnTo>
                  <a:lnTo>
                    <a:pt x="1517" y="117"/>
                  </a:lnTo>
                  <a:lnTo>
                    <a:pt x="1505" y="131"/>
                  </a:lnTo>
                  <a:lnTo>
                    <a:pt x="1490" y="144"/>
                  </a:lnTo>
                  <a:lnTo>
                    <a:pt x="1471" y="152"/>
                  </a:lnTo>
                  <a:lnTo>
                    <a:pt x="1451" y="154"/>
                  </a:lnTo>
                  <a:lnTo>
                    <a:pt x="76" y="154"/>
                  </a:lnTo>
                  <a:lnTo>
                    <a:pt x="56" y="152"/>
                  </a:lnTo>
                  <a:lnTo>
                    <a:pt x="38" y="144"/>
                  </a:lnTo>
                  <a:lnTo>
                    <a:pt x="22" y="131"/>
                  </a:lnTo>
                  <a:lnTo>
                    <a:pt x="10" y="117"/>
                  </a:lnTo>
                  <a:lnTo>
                    <a:pt x="2" y="97"/>
                  </a:lnTo>
                  <a:lnTo>
                    <a:pt x="0" y="77"/>
                  </a:lnTo>
                  <a:lnTo>
                    <a:pt x="2" y="57"/>
                  </a:lnTo>
                  <a:lnTo>
                    <a:pt x="10" y="39"/>
                  </a:lnTo>
                  <a:lnTo>
                    <a:pt x="22" y="23"/>
                  </a:lnTo>
                  <a:lnTo>
                    <a:pt x="38" y="12"/>
                  </a:lnTo>
                  <a:lnTo>
                    <a:pt x="56" y="4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04" name="Google Shape;204;p3"/>
          <p:cNvSpPr/>
          <p:nvPr/>
        </p:nvSpPr>
        <p:spPr>
          <a:xfrm>
            <a:off x="5244840" y="2827800"/>
            <a:ext cx="3352320" cy="732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Project Proposal Presentation Outline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"/>
          <p:cNvSpPr txBox="1"/>
          <p:nvPr/>
        </p:nvSpPr>
        <p:spPr>
          <a:xfrm>
            <a:off x="387720" y="282600"/>
            <a:ext cx="8367840" cy="408960"/>
          </a:xfrm>
          <a:prstGeom prst="rect">
            <a:avLst/>
          </a:prstGeom>
          <a:noFill/>
          <a:ln cap="rnd" cmpd="sng" w="9525">
            <a:solidFill>
              <a:srgbClr val="D9D9D9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5C5C5C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0" i="0" sz="28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0" name="Google Shape;210;p4"/>
          <p:cNvGrpSpPr/>
          <p:nvPr/>
        </p:nvGrpSpPr>
        <p:grpSpPr>
          <a:xfrm>
            <a:off x="392400" y="1087560"/>
            <a:ext cx="1917720" cy="3461040"/>
            <a:chOff x="392400" y="1087560"/>
            <a:chExt cx="1917720" cy="3461040"/>
          </a:xfrm>
        </p:grpSpPr>
        <p:sp>
          <p:nvSpPr>
            <p:cNvPr id="211" name="Google Shape;211;p4"/>
            <p:cNvSpPr/>
            <p:nvPr/>
          </p:nvSpPr>
          <p:spPr>
            <a:xfrm>
              <a:off x="392400" y="1087560"/>
              <a:ext cx="1917720" cy="721800"/>
            </a:xfrm>
            <a:prstGeom prst="round2SameRect">
              <a:avLst>
                <a:gd fmla="val 8975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392400" y="1809720"/>
              <a:ext cx="1917720" cy="27388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640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5C5C5C"/>
                  </a:solidFill>
                  <a:latin typeface="Roboto"/>
                  <a:ea typeface="Roboto"/>
                  <a:cs typeface="Roboto"/>
                  <a:sym typeface="Roboto"/>
                </a:rPr>
                <a:t>Objective</a:t>
              </a:r>
              <a:endParaRPr b="0" i="0" sz="16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37384F"/>
                  </a:solidFill>
                  <a:latin typeface="Roboto"/>
                  <a:ea typeface="Roboto"/>
                  <a:cs typeface="Roboto"/>
                  <a:sym typeface="Roboto"/>
                </a:rPr>
                <a:t>Implementation of deep learning for specifying abusive online contents to reduce </a:t>
              </a:r>
              <a:r>
                <a:rPr lang="en-US">
                  <a:solidFill>
                    <a:srgbClr val="37384F"/>
                  </a:solidFill>
                  <a:latin typeface="Roboto"/>
                  <a:ea typeface="Roboto"/>
                  <a:cs typeface="Roboto"/>
                  <a:sym typeface="Roboto"/>
                </a:rPr>
                <a:t>cyberbullying</a:t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p4"/>
          <p:cNvGrpSpPr/>
          <p:nvPr/>
        </p:nvGrpSpPr>
        <p:grpSpPr>
          <a:xfrm>
            <a:off x="3468240" y="1087560"/>
            <a:ext cx="1917720" cy="3461040"/>
            <a:chOff x="3468240" y="1087560"/>
            <a:chExt cx="1917720" cy="3461040"/>
          </a:xfrm>
        </p:grpSpPr>
        <p:sp>
          <p:nvSpPr>
            <p:cNvPr id="214" name="Google Shape;214;p4"/>
            <p:cNvSpPr/>
            <p:nvPr/>
          </p:nvSpPr>
          <p:spPr>
            <a:xfrm>
              <a:off x="3468240" y="1087560"/>
              <a:ext cx="1917720" cy="721800"/>
            </a:xfrm>
            <a:prstGeom prst="round2SameRect">
              <a:avLst>
                <a:gd fmla="val 8975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3468240" y="1809720"/>
              <a:ext cx="1917720" cy="27388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640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rgbClr val="5C5C5C"/>
                  </a:solidFill>
                  <a:latin typeface="Roboto"/>
                  <a:ea typeface="Roboto"/>
                  <a:cs typeface="Roboto"/>
                  <a:sym typeface="Roboto"/>
                </a:rPr>
                <a:t>Motivation</a:t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5C5C5C"/>
                  </a:solidFill>
                  <a:latin typeface="Roboto"/>
                  <a:ea typeface="Roboto"/>
                  <a:cs typeface="Roboto"/>
                  <a:sym typeface="Roboto"/>
                </a:rPr>
                <a:t>Impact</a:t>
              </a:r>
              <a:r>
                <a:rPr b="0" i="0" lang="en-US" sz="1400" u="none" cap="none" strike="noStrike">
                  <a:solidFill>
                    <a:srgbClr val="5C5C5C"/>
                  </a:solidFill>
                  <a:latin typeface="Roboto"/>
                  <a:ea typeface="Roboto"/>
                  <a:cs typeface="Roboto"/>
                  <a:sym typeface="Roboto"/>
                </a:rPr>
                <a:t> of </a:t>
              </a:r>
              <a:r>
                <a:rPr lang="en-US">
                  <a:solidFill>
                    <a:srgbClr val="5C5C5C"/>
                  </a:solidFill>
                  <a:latin typeface="Roboto"/>
                  <a:ea typeface="Roboto"/>
                  <a:cs typeface="Roboto"/>
                  <a:sym typeface="Roboto"/>
                </a:rPr>
                <a:t>cyberbullying</a:t>
              </a:r>
              <a:r>
                <a:rPr b="0" i="0" lang="en-US" sz="1400" u="none" cap="none" strike="noStrike">
                  <a:solidFill>
                    <a:srgbClr val="5C5C5C"/>
                  </a:solidFill>
                  <a:latin typeface="Roboto"/>
                  <a:ea typeface="Roboto"/>
                  <a:cs typeface="Roboto"/>
                  <a:sym typeface="Roboto"/>
                </a:rPr>
                <a:t> and online </a:t>
              </a:r>
              <a:r>
                <a:rPr lang="en-US">
                  <a:solidFill>
                    <a:srgbClr val="5C5C5C"/>
                  </a:solidFill>
                  <a:latin typeface="Roboto"/>
                  <a:ea typeface="Roboto"/>
                  <a:cs typeface="Roboto"/>
                  <a:sym typeface="Roboto"/>
                </a:rPr>
                <a:t>harassment</a:t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" name="Google Shape;216;p4"/>
          <p:cNvGrpSpPr/>
          <p:nvPr/>
        </p:nvGrpSpPr>
        <p:grpSpPr>
          <a:xfrm>
            <a:off x="6595200" y="1087560"/>
            <a:ext cx="1917720" cy="3461040"/>
            <a:chOff x="6595200" y="1087560"/>
            <a:chExt cx="1917720" cy="3461040"/>
          </a:xfrm>
        </p:grpSpPr>
        <p:sp>
          <p:nvSpPr>
            <p:cNvPr id="217" name="Google Shape;217;p4"/>
            <p:cNvSpPr/>
            <p:nvPr/>
          </p:nvSpPr>
          <p:spPr>
            <a:xfrm>
              <a:off x="6595200" y="1087560"/>
              <a:ext cx="1917720" cy="721800"/>
            </a:xfrm>
            <a:prstGeom prst="round2SameRect">
              <a:avLst>
                <a:gd fmla="val 8975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6595200" y="1809720"/>
              <a:ext cx="1917720" cy="27388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640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rgbClr val="5C5C5C"/>
                  </a:solidFill>
                  <a:latin typeface="Roboto"/>
                  <a:ea typeface="Roboto"/>
                  <a:cs typeface="Roboto"/>
                  <a:sym typeface="Roboto"/>
                </a:rPr>
                <a:t>Our Ideas</a:t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5C5C5C"/>
                  </a:solidFill>
                  <a:latin typeface="Roboto"/>
                  <a:ea typeface="Roboto"/>
                  <a:cs typeface="Roboto"/>
                  <a:sym typeface="Roboto"/>
                </a:rPr>
                <a:t>System for reducing the impacts of cyberbullying and </a:t>
              </a:r>
              <a:r>
                <a:rPr lang="en-US">
                  <a:solidFill>
                    <a:srgbClr val="5C5C5C"/>
                  </a:solidFill>
                  <a:latin typeface="Roboto"/>
                  <a:ea typeface="Roboto"/>
                  <a:cs typeface="Roboto"/>
                  <a:sym typeface="Roboto"/>
                </a:rPr>
                <a:t>harassment</a:t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4"/>
          <p:cNvSpPr/>
          <p:nvPr/>
        </p:nvSpPr>
        <p:spPr>
          <a:xfrm>
            <a:off x="966600" y="1437120"/>
            <a:ext cx="769320" cy="769320"/>
          </a:xfrm>
          <a:prstGeom prst="ellipse">
            <a:avLst/>
          </a:prstGeom>
          <a:solidFill>
            <a:schemeClr val="lt1"/>
          </a:solidFill>
          <a:ln cap="flat" cmpd="sng" w="284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494B69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"/>
          <p:cNvSpPr/>
          <p:nvPr/>
        </p:nvSpPr>
        <p:spPr>
          <a:xfrm>
            <a:off x="4042800" y="1437120"/>
            <a:ext cx="769320" cy="769320"/>
          </a:xfrm>
          <a:prstGeom prst="ellipse">
            <a:avLst/>
          </a:prstGeom>
          <a:solidFill>
            <a:schemeClr val="lt1"/>
          </a:solidFill>
          <a:ln cap="flat" cmpd="sng" w="28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695D7A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"/>
          <p:cNvSpPr/>
          <p:nvPr/>
        </p:nvSpPr>
        <p:spPr>
          <a:xfrm>
            <a:off x="7169040" y="1437120"/>
            <a:ext cx="769320" cy="769320"/>
          </a:xfrm>
          <a:prstGeom prst="ellipse">
            <a:avLst/>
          </a:prstGeom>
          <a:solidFill>
            <a:schemeClr val="lt1"/>
          </a:solidFill>
          <a:ln cap="flat" cmpd="sng" w="284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9F5B72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"/>
          <p:cNvSpPr txBox="1"/>
          <p:nvPr/>
        </p:nvSpPr>
        <p:spPr>
          <a:xfrm>
            <a:off x="388080" y="320760"/>
            <a:ext cx="8375400" cy="583920"/>
          </a:xfrm>
          <a:prstGeom prst="rect">
            <a:avLst/>
          </a:prstGeom>
          <a:noFill/>
          <a:ln cap="rnd" cmpd="sng" w="9525">
            <a:solidFill>
              <a:srgbClr val="D9D9D9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5C5C5C"/>
                </a:solidFill>
                <a:latin typeface="Roboto"/>
                <a:ea typeface="Roboto"/>
                <a:cs typeface="Roboto"/>
                <a:sym typeface="Roboto"/>
              </a:rPr>
              <a:t>Objective</a:t>
            </a:r>
            <a:endParaRPr b="0" i="0" sz="28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7" name="Google Shape;227;p5"/>
          <p:cNvGrpSpPr/>
          <p:nvPr/>
        </p:nvGrpSpPr>
        <p:grpSpPr>
          <a:xfrm>
            <a:off x="5345280" y="1066680"/>
            <a:ext cx="3277080" cy="3271320"/>
            <a:chOff x="5345280" y="1066680"/>
            <a:chExt cx="3277080" cy="3271320"/>
          </a:xfrm>
        </p:grpSpPr>
        <p:sp>
          <p:nvSpPr>
            <p:cNvPr id="228" name="Google Shape;228;p5"/>
            <p:cNvSpPr/>
            <p:nvPr/>
          </p:nvSpPr>
          <p:spPr>
            <a:xfrm>
              <a:off x="5345280" y="1066680"/>
              <a:ext cx="2728440" cy="3271320"/>
            </a:xfrm>
            <a:custGeom>
              <a:rect b="b" l="l" r="r" t="t"/>
              <a:pathLst>
                <a:path extrusionOk="0" h="2050" w="1709">
                  <a:moveTo>
                    <a:pt x="55" y="1278"/>
                  </a:moveTo>
                  <a:cubicBezTo>
                    <a:pt x="66" y="1286"/>
                    <a:pt x="78" y="1293"/>
                    <a:pt x="91" y="1299"/>
                  </a:cubicBezTo>
                  <a:cubicBezTo>
                    <a:pt x="105" y="1306"/>
                    <a:pt x="130" y="1319"/>
                    <a:pt x="132" y="1328"/>
                  </a:cubicBezTo>
                  <a:cubicBezTo>
                    <a:pt x="134" y="1339"/>
                    <a:pt x="133" y="1351"/>
                    <a:pt x="128" y="1362"/>
                  </a:cubicBezTo>
                  <a:cubicBezTo>
                    <a:pt x="123" y="1373"/>
                    <a:pt x="117" y="1383"/>
                    <a:pt x="113" y="1391"/>
                  </a:cubicBezTo>
                  <a:cubicBezTo>
                    <a:pt x="100" y="1413"/>
                    <a:pt x="79" y="1450"/>
                    <a:pt x="111" y="1476"/>
                  </a:cubicBezTo>
                  <a:cubicBezTo>
                    <a:pt x="118" y="1482"/>
                    <a:pt x="131" y="1492"/>
                    <a:pt x="143" y="1501"/>
                  </a:cubicBezTo>
                  <a:cubicBezTo>
                    <a:pt x="134" y="1516"/>
                    <a:pt x="130" y="1533"/>
                    <a:pt x="132" y="1550"/>
                  </a:cubicBezTo>
                  <a:cubicBezTo>
                    <a:pt x="133" y="1564"/>
                    <a:pt x="141" y="1576"/>
                    <a:pt x="152" y="1584"/>
                  </a:cubicBezTo>
                  <a:cubicBezTo>
                    <a:pt x="159" y="1589"/>
                    <a:pt x="168" y="1594"/>
                    <a:pt x="175" y="1599"/>
                  </a:cubicBezTo>
                  <a:cubicBezTo>
                    <a:pt x="196" y="1610"/>
                    <a:pt x="204" y="1615"/>
                    <a:pt x="206" y="1626"/>
                  </a:cubicBezTo>
                  <a:cubicBezTo>
                    <a:pt x="208" y="1640"/>
                    <a:pt x="207" y="1654"/>
                    <a:pt x="203" y="1667"/>
                  </a:cubicBezTo>
                  <a:cubicBezTo>
                    <a:pt x="201" y="1676"/>
                    <a:pt x="199" y="1685"/>
                    <a:pt x="198" y="1694"/>
                  </a:cubicBezTo>
                  <a:cubicBezTo>
                    <a:pt x="194" y="1725"/>
                    <a:pt x="198" y="1757"/>
                    <a:pt x="209" y="1786"/>
                  </a:cubicBezTo>
                  <a:cubicBezTo>
                    <a:pt x="224" y="1841"/>
                    <a:pt x="273" y="1878"/>
                    <a:pt x="330" y="1879"/>
                  </a:cubicBezTo>
                  <a:cubicBezTo>
                    <a:pt x="339" y="1879"/>
                    <a:pt x="348" y="1878"/>
                    <a:pt x="358" y="1876"/>
                  </a:cubicBezTo>
                  <a:cubicBezTo>
                    <a:pt x="455" y="1853"/>
                    <a:pt x="551" y="1824"/>
                    <a:pt x="645" y="1790"/>
                  </a:cubicBezTo>
                  <a:cubicBezTo>
                    <a:pt x="722" y="1835"/>
                    <a:pt x="771" y="1973"/>
                    <a:pt x="784" y="2024"/>
                  </a:cubicBezTo>
                  <a:cubicBezTo>
                    <a:pt x="787" y="2039"/>
                    <a:pt x="801" y="2050"/>
                    <a:pt x="817" y="2050"/>
                  </a:cubicBezTo>
                  <a:cubicBezTo>
                    <a:pt x="1673" y="2048"/>
                    <a:pt x="1673" y="2048"/>
                    <a:pt x="1673" y="2048"/>
                  </a:cubicBezTo>
                  <a:cubicBezTo>
                    <a:pt x="1684" y="2048"/>
                    <a:pt x="1694" y="2042"/>
                    <a:pt x="1701" y="2034"/>
                  </a:cubicBezTo>
                  <a:cubicBezTo>
                    <a:pt x="1707" y="2025"/>
                    <a:pt x="1709" y="2014"/>
                    <a:pt x="1706" y="2003"/>
                  </a:cubicBezTo>
                  <a:cubicBezTo>
                    <a:pt x="1697" y="1980"/>
                    <a:pt x="1686" y="1958"/>
                    <a:pt x="1671" y="1938"/>
                  </a:cubicBezTo>
                  <a:cubicBezTo>
                    <a:pt x="1663" y="1927"/>
                    <a:pt x="1656" y="1914"/>
                    <a:pt x="1649" y="1901"/>
                  </a:cubicBezTo>
                  <a:cubicBezTo>
                    <a:pt x="1634" y="1870"/>
                    <a:pt x="1621" y="1838"/>
                    <a:pt x="1611" y="1804"/>
                  </a:cubicBezTo>
                  <a:cubicBezTo>
                    <a:pt x="1592" y="1739"/>
                    <a:pt x="1578" y="1672"/>
                    <a:pt x="1571" y="1605"/>
                  </a:cubicBezTo>
                  <a:cubicBezTo>
                    <a:pt x="1570" y="1592"/>
                    <a:pt x="1562" y="1581"/>
                    <a:pt x="1550" y="1576"/>
                  </a:cubicBezTo>
                  <a:cubicBezTo>
                    <a:pt x="1539" y="1571"/>
                    <a:pt x="1526" y="1573"/>
                    <a:pt x="1516" y="1581"/>
                  </a:cubicBezTo>
                  <a:cubicBezTo>
                    <a:pt x="1506" y="1588"/>
                    <a:pt x="1501" y="1601"/>
                    <a:pt x="1503" y="1613"/>
                  </a:cubicBezTo>
                  <a:cubicBezTo>
                    <a:pt x="1511" y="1685"/>
                    <a:pt x="1525" y="1756"/>
                    <a:pt x="1546" y="1825"/>
                  </a:cubicBezTo>
                  <a:cubicBezTo>
                    <a:pt x="1557" y="1861"/>
                    <a:pt x="1571" y="1897"/>
                    <a:pt x="1588" y="1931"/>
                  </a:cubicBezTo>
                  <a:cubicBezTo>
                    <a:pt x="1596" y="1947"/>
                    <a:pt x="1604" y="1962"/>
                    <a:pt x="1614" y="1976"/>
                  </a:cubicBezTo>
                  <a:cubicBezTo>
                    <a:pt x="1617" y="1980"/>
                    <a:pt x="1617" y="1980"/>
                    <a:pt x="1617" y="1980"/>
                  </a:cubicBezTo>
                  <a:cubicBezTo>
                    <a:pt x="842" y="1982"/>
                    <a:pt x="842" y="1982"/>
                    <a:pt x="842" y="1982"/>
                  </a:cubicBezTo>
                  <a:cubicBezTo>
                    <a:pt x="820" y="1901"/>
                    <a:pt x="779" y="1826"/>
                    <a:pt x="722" y="1764"/>
                  </a:cubicBezTo>
                  <a:cubicBezTo>
                    <a:pt x="753" y="1753"/>
                    <a:pt x="753" y="1753"/>
                    <a:pt x="753" y="1753"/>
                  </a:cubicBezTo>
                  <a:cubicBezTo>
                    <a:pt x="776" y="1745"/>
                    <a:pt x="793" y="1739"/>
                    <a:pt x="802" y="1736"/>
                  </a:cubicBezTo>
                  <a:cubicBezTo>
                    <a:pt x="948" y="1690"/>
                    <a:pt x="1021" y="1623"/>
                    <a:pt x="1019" y="1538"/>
                  </a:cubicBezTo>
                  <a:cubicBezTo>
                    <a:pt x="1019" y="1529"/>
                    <a:pt x="1016" y="1520"/>
                    <a:pt x="1009" y="1514"/>
                  </a:cubicBezTo>
                  <a:cubicBezTo>
                    <a:pt x="1003" y="1508"/>
                    <a:pt x="994" y="1504"/>
                    <a:pt x="985" y="1505"/>
                  </a:cubicBezTo>
                  <a:cubicBezTo>
                    <a:pt x="966" y="1505"/>
                    <a:pt x="951" y="1521"/>
                    <a:pt x="951" y="1540"/>
                  </a:cubicBezTo>
                  <a:cubicBezTo>
                    <a:pt x="952" y="1575"/>
                    <a:pt x="923" y="1626"/>
                    <a:pt x="781" y="1671"/>
                  </a:cubicBezTo>
                  <a:cubicBezTo>
                    <a:pt x="772" y="1674"/>
                    <a:pt x="754" y="1680"/>
                    <a:pt x="731" y="1688"/>
                  </a:cubicBezTo>
                  <a:cubicBezTo>
                    <a:pt x="705" y="1697"/>
                    <a:pt x="673" y="1709"/>
                    <a:pt x="638" y="1721"/>
                  </a:cubicBezTo>
                  <a:cubicBezTo>
                    <a:pt x="637" y="1721"/>
                    <a:pt x="637" y="1721"/>
                    <a:pt x="637" y="1721"/>
                  </a:cubicBezTo>
                  <a:cubicBezTo>
                    <a:pt x="541" y="1756"/>
                    <a:pt x="443" y="1786"/>
                    <a:pt x="344" y="1809"/>
                  </a:cubicBezTo>
                  <a:cubicBezTo>
                    <a:pt x="312" y="1816"/>
                    <a:pt x="281" y="1796"/>
                    <a:pt x="274" y="1764"/>
                  </a:cubicBezTo>
                  <a:cubicBezTo>
                    <a:pt x="266" y="1745"/>
                    <a:pt x="263" y="1724"/>
                    <a:pt x="266" y="1703"/>
                  </a:cubicBezTo>
                  <a:cubicBezTo>
                    <a:pt x="266" y="1696"/>
                    <a:pt x="268" y="1689"/>
                    <a:pt x="270" y="1682"/>
                  </a:cubicBezTo>
                  <a:cubicBezTo>
                    <a:pt x="277" y="1658"/>
                    <a:pt x="278" y="1633"/>
                    <a:pt x="273" y="1609"/>
                  </a:cubicBezTo>
                  <a:cubicBezTo>
                    <a:pt x="263" y="1578"/>
                    <a:pt x="240" y="1552"/>
                    <a:pt x="209" y="1539"/>
                  </a:cubicBezTo>
                  <a:cubicBezTo>
                    <a:pt x="202" y="1535"/>
                    <a:pt x="202" y="1535"/>
                    <a:pt x="202" y="1535"/>
                  </a:cubicBezTo>
                  <a:cubicBezTo>
                    <a:pt x="206" y="1528"/>
                    <a:pt x="210" y="1521"/>
                    <a:pt x="215" y="1514"/>
                  </a:cubicBezTo>
                  <a:cubicBezTo>
                    <a:pt x="221" y="1507"/>
                    <a:pt x="224" y="1498"/>
                    <a:pt x="222" y="1488"/>
                  </a:cubicBezTo>
                  <a:cubicBezTo>
                    <a:pt x="221" y="1479"/>
                    <a:pt x="216" y="1471"/>
                    <a:pt x="209" y="1465"/>
                  </a:cubicBezTo>
                  <a:cubicBezTo>
                    <a:pt x="201" y="1459"/>
                    <a:pt x="181" y="1445"/>
                    <a:pt x="167" y="1434"/>
                  </a:cubicBezTo>
                  <a:cubicBezTo>
                    <a:pt x="169" y="1431"/>
                    <a:pt x="171" y="1427"/>
                    <a:pt x="172" y="1424"/>
                  </a:cubicBezTo>
                  <a:cubicBezTo>
                    <a:pt x="178" y="1415"/>
                    <a:pt x="184" y="1404"/>
                    <a:pt x="190" y="1391"/>
                  </a:cubicBezTo>
                  <a:cubicBezTo>
                    <a:pt x="201" y="1368"/>
                    <a:pt x="204" y="1341"/>
                    <a:pt x="199" y="1315"/>
                  </a:cubicBezTo>
                  <a:cubicBezTo>
                    <a:pt x="191" y="1273"/>
                    <a:pt x="151" y="1253"/>
                    <a:pt x="122" y="1238"/>
                  </a:cubicBezTo>
                  <a:cubicBezTo>
                    <a:pt x="112" y="1233"/>
                    <a:pt x="103" y="1228"/>
                    <a:pt x="94" y="1222"/>
                  </a:cubicBezTo>
                  <a:cubicBezTo>
                    <a:pt x="86" y="1217"/>
                    <a:pt x="80" y="1211"/>
                    <a:pt x="73" y="1205"/>
                  </a:cubicBezTo>
                  <a:cubicBezTo>
                    <a:pt x="73" y="1200"/>
                    <a:pt x="79" y="1188"/>
                    <a:pt x="105" y="1156"/>
                  </a:cubicBezTo>
                  <a:cubicBezTo>
                    <a:pt x="166" y="1077"/>
                    <a:pt x="218" y="992"/>
                    <a:pt x="261" y="902"/>
                  </a:cubicBezTo>
                  <a:cubicBezTo>
                    <a:pt x="269" y="888"/>
                    <a:pt x="274" y="872"/>
                    <a:pt x="274" y="856"/>
                  </a:cubicBezTo>
                  <a:cubicBezTo>
                    <a:pt x="271" y="822"/>
                    <a:pt x="253" y="790"/>
                    <a:pt x="224" y="771"/>
                  </a:cubicBezTo>
                  <a:cubicBezTo>
                    <a:pt x="211" y="758"/>
                    <a:pt x="198" y="746"/>
                    <a:pt x="196" y="735"/>
                  </a:cubicBezTo>
                  <a:cubicBezTo>
                    <a:pt x="196" y="727"/>
                    <a:pt x="198" y="719"/>
                    <a:pt x="201" y="711"/>
                  </a:cubicBezTo>
                  <a:cubicBezTo>
                    <a:pt x="207" y="697"/>
                    <a:pt x="213" y="682"/>
                    <a:pt x="220" y="668"/>
                  </a:cubicBezTo>
                  <a:cubicBezTo>
                    <a:pt x="234" y="639"/>
                    <a:pt x="245" y="609"/>
                    <a:pt x="253" y="578"/>
                  </a:cubicBezTo>
                  <a:cubicBezTo>
                    <a:pt x="257" y="564"/>
                    <a:pt x="257" y="564"/>
                    <a:pt x="257" y="564"/>
                  </a:cubicBezTo>
                  <a:cubicBezTo>
                    <a:pt x="264" y="529"/>
                    <a:pt x="273" y="496"/>
                    <a:pt x="284" y="463"/>
                  </a:cubicBezTo>
                  <a:cubicBezTo>
                    <a:pt x="311" y="389"/>
                    <a:pt x="353" y="320"/>
                    <a:pt x="407" y="263"/>
                  </a:cubicBezTo>
                  <a:cubicBezTo>
                    <a:pt x="472" y="194"/>
                    <a:pt x="575" y="145"/>
                    <a:pt x="713" y="117"/>
                  </a:cubicBezTo>
                  <a:cubicBezTo>
                    <a:pt x="818" y="94"/>
                    <a:pt x="925" y="79"/>
                    <a:pt x="1033" y="71"/>
                  </a:cubicBezTo>
                  <a:cubicBezTo>
                    <a:pt x="1087" y="68"/>
                    <a:pt x="1141" y="71"/>
                    <a:pt x="1194" y="80"/>
                  </a:cubicBezTo>
                  <a:cubicBezTo>
                    <a:pt x="1212" y="83"/>
                    <a:pt x="1229" y="71"/>
                    <a:pt x="1233" y="52"/>
                  </a:cubicBezTo>
                  <a:cubicBezTo>
                    <a:pt x="1236" y="34"/>
                    <a:pt x="1224" y="17"/>
                    <a:pt x="1206" y="13"/>
                  </a:cubicBezTo>
                  <a:cubicBezTo>
                    <a:pt x="1147" y="3"/>
                    <a:pt x="1088" y="0"/>
                    <a:pt x="1030" y="3"/>
                  </a:cubicBezTo>
                  <a:cubicBezTo>
                    <a:pt x="919" y="11"/>
                    <a:pt x="808" y="27"/>
                    <a:pt x="699" y="50"/>
                  </a:cubicBezTo>
                  <a:cubicBezTo>
                    <a:pt x="546" y="81"/>
                    <a:pt x="434" y="135"/>
                    <a:pt x="357" y="216"/>
                  </a:cubicBezTo>
                  <a:cubicBezTo>
                    <a:pt x="297" y="280"/>
                    <a:pt x="251" y="356"/>
                    <a:pt x="220" y="439"/>
                  </a:cubicBezTo>
                  <a:cubicBezTo>
                    <a:pt x="208" y="475"/>
                    <a:pt x="198" y="511"/>
                    <a:pt x="190" y="548"/>
                  </a:cubicBezTo>
                  <a:cubicBezTo>
                    <a:pt x="187" y="563"/>
                    <a:pt x="187" y="563"/>
                    <a:pt x="187" y="563"/>
                  </a:cubicBezTo>
                  <a:cubicBezTo>
                    <a:pt x="179" y="589"/>
                    <a:pt x="170" y="615"/>
                    <a:pt x="158" y="640"/>
                  </a:cubicBezTo>
                  <a:cubicBezTo>
                    <a:pt x="151" y="656"/>
                    <a:pt x="144" y="671"/>
                    <a:pt x="138" y="688"/>
                  </a:cubicBezTo>
                  <a:cubicBezTo>
                    <a:pt x="130" y="705"/>
                    <a:pt x="127" y="725"/>
                    <a:pt x="128" y="745"/>
                  </a:cubicBezTo>
                  <a:cubicBezTo>
                    <a:pt x="135" y="775"/>
                    <a:pt x="153" y="802"/>
                    <a:pt x="178" y="821"/>
                  </a:cubicBezTo>
                  <a:cubicBezTo>
                    <a:pt x="195" y="836"/>
                    <a:pt x="206" y="847"/>
                    <a:pt x="206" y="856"/>
                  </a:cubicBezTo>
                  <a:cubicBezTo>
                    <a:pt x="205" y="862"/>
                    <a:pt x="203" y="867"/>
                    <a:pt x="200" y="871"/>
                  </a:cubicBezTo>
                  <a:cubicBezTo>
                    <a:pt x="159" y="957"/>
                    <a:pt x="109" y="1039"/>
                    <a:pt x="51" y="1114"/>
                  </a:cubicBezTo>
                  <a:cubicBezTo>
                    <a:pt x="26" y="1144"/>
                    <a:pt x="0" y="1179"/>
                    <a:pt x="6" y="1214"/>
                  </a:cubicBezTo>
                  <a:cubicBezTo>
                    <a:pt x="13" y="1241"/>
                    <a:pt x="31" y="1265"/>
                    <a:pt x="55" y="1278"/>
                  </a:cubicBezTo>
                  <a:close/>
                </a:path>
              </a:pathLst>
            </a:cu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847840" y="1387080"/>
              <a:ext cx="597960" cy="694080"/>
            </a:xfrm>
            <a:custGeom>
              <a:rect b="b" l="l" r="r" t="t"/>
              <a:pathLst>
                <a:path extrusionOk="0" h="435" w="375">
                  <a:moveTo>
                    <a:pt x="71" y="408"/>
                  </a:moveTo>
                  <a:cubicBezTo>
                    <a:pt x="75" y="393"/>
                    <a:pt x="75" y="393"/>
                    <a:pt x="75" y="393"/>
                  </a:cubicBezTo>
                  <a:cubicBezTo>
                    <a:pt x="81" y="365"/>
                    <a:pt x="88" y="337"/>
                    <a:pt x="97" y="309"/>
                  </a:cubicBezTo>
                  <a:cubicBezTo>
                    <a:pt x="118" y="252"/>
                    <a:pt x="150" y="200"/>
                    <a:pt x="191" y="156"/>
                  </a:cubicBezTo>
                  <a:cubicBezTo>
                    <a:pt x="235" y="114"/>
                    <a:pt x="289" y="84"/>
                    <a:pt x="348" y="69"/>
                  </a:cubicBezTo>
                  <a:cubicBezTo>
                    <a:pt x="360" y="66"/>
                    <a:pt x="369" y="56"/>
                    <a:pt x="372" y="44"/>
                  </a:cubicBezTo>
                  <a:cubicBezTo>
                    <a:pt x="375" y="32"/>
                    <a:pt x="371" y="20"/>
                    <a:pt x="362" y="11"/>
                  </a:cubicBezTo>
                  <a:cubicBezTo>
                    <a:pt x="353" y="3"/>
                    <a:pt x="340" y="0"/>
                    <a:pt x="328" y="4"/>
                  </a:cubicBezTo>
                  <a:cubicBezTo>
                    <a:pt x="258" y="22"/>
                    <a:pt x="194" y="58"/>
                    <a:pt x="141" y="109"/>
                  </a:cubicBezTo>
                  <a:cubicBezTo>
                    <a:pt x="94" y="160"/>
                    <a:pt x="57" y="220"/>
                    <a:pt x="33" y="286"/>
                  </a:cubicBezTo>
                  <a:cubicBezTo>
                    <a:pt x="23" y="316"/>
                    <a:pt x="15" y="347"/>
                    <a:pt x="8" y="378"/>
                  </a:cubicBezTo>
                  <a:cubicBezTo>
                    <a:pt x="5" y="393"/>
                    <a:pt x="5" y="393"/>
                    <a:pt x="5" y="393"/>
                  </a:cubicBezTo>
                  <a:cubicBezTo>
                    <a:pt x="0" y="411"/>
                    <a:pt x="12" y="430"/>
                    <a:pt x="30" y="434"/>
                  </a:cubicBezTo>
                  <a:cubicBezTo>
                    <a:pt x="33" y="434"/>
                    <a:pt x="35" y="435"/>
                    <a:pt x="38" y="435"/>
                  </a:cubicBezTo>
                  <a:cubicBezTo>
                    <a:pt x="54" y="435"/>
                    <a:pt x="68" y="424"/>
                    <a:pt x="71" y="408"/>
                  </a:cubicBezTo>
                  <a:close/>
                </a:path>
              </a:pathLst>
            </a:cu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5788080" y="2160360"/>
              <a:ext cx="108720" cy="107280"/>
            </a:xfrm>
            <a:prstGeom prst="ellipse">
              <a:avLst/>
            </a:pr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6820560" y="1451160"/>
              <a:ext cx="1423800" cy="2178000"/>
            </a:xfrm>
            <a:custGeom>
              <a:rect b="b" l="l" r="r" t="t"/>
              <a:pathLst>
                <a:path extrusionOk="0" h="1365" w="892">
                  <a:moveTo>
                    <a:pt x="3" y="451"/>
                  </a:moveTo>
                  <a:cubicBezTo>
                    <a:pt x="0" y="567"/>
                    <a:pt x="41" y="680"/>
                    <a:pt x="118" y="768"/>
                  </a:cubicBezTo>
                  <a:cubicBezTo>
                    <a:pt x="142" y="793"/>
                    <a:pt x="168" y="816"/>
                    <a:pt x="196" y="836"/>
                  </a:cubicBezTo>
                  <a:cubicBezTo>
                    <a:pt x="246" y="875"/>
                    <a:pt x="294" y="912"/>
                    <a:pt x="306" y="963"/>
                  </a:cubicBezTo>
                  <a:cubicBezTo>
                    <a:pt x="267" y="978"/>
                    <a:pt x="242" y="1016"/>
                    <a:pt x="242" y="1058"/>
                  </a:cubicBezTo>
                  <a:cubicBezTo>
                    <a:pt x="242" y="1126"/>
                    <a:pt x="242" y="1126"/>
                    <a:pt x="242" y="1126"/>
                  </a:cubicBezTo>
                  <a:cubicBezTo>
                    <a:pt x="242" y="1170"/>
                    <a:pt x="269" y="1208"/>
                    <a:pt x="310" y="1222"/>
                  </a:cubicBezTo>
                  <a:cubicBezTo>
                    <a:pt x="310" y="1229"/>
                    <a:pt x="310" y="1229"/>
                    <a:pt x="310" y="1229"/>
                  </a:cubicBezTo>
                  <a:cubicBezTo>
                    <a:pt x="310" y="1304"/>
                    <a:pt x="371" y="1365"/>
                    <a:pt x="446" y="1365"/>
                  </a:cubicBezTo>
                  <a:cubicBezTo>
                    <a:pt x="522" y="1365"/>
                    <a:pt x="583" y="1304"/>
                    <a:pt x="583" y="1229"/>
                  </a:cubicBezTo>
                  <a:cubicBezTo>
                    <a:pt x="583" y="1222"/>
                    <a:pt x="583" y="1222"/>
                    <a:pt x="583" y="1222"/>
                  </a:cubicBezTo>
                  <a:cubicBezTo>
                    <a:pt x="624" y="1208"/>
                    <a:pt x="651" y="1170"/>
                    <a:pt x="651" y="1126"/>
                  </a:cubicBezTo>
                  <a:cubicBezTo>
                    <a:pt x="651" y="1058"/>
                    <a:pt x="651" y="1058"/>
                    <a:pt x="651" y="1058"/>
                  </a:cubicBezTo>
                  <a:cubicBezTo>
                    <a:pt x="651" y="1016"/>
                    <a:pt x="625" y="978"/>
                    <a:pt x="586" y="963"/>
                  </a:cubicBezTo>
                  <a:cubicBezTo>
                    <a:pt x="599" y="912"/>
                    <a:pt x="646" y="875"/>
                    <a:pt x="696" y="836"/>
                  </a:cubicBezTo>
                  <a:cubicBezTo>
                    <a:pt x="724" y="816"/>
                    <a:pt x="750" y="793"/>
                    <a:pt x="775" y="768"/>
                  </a:cubicBezTo>
                  <a:cubicBezTo>
                    <a:pt x="851" y="680"/>
                    <a:pt x="892" y="567"/>
                    <a:pt x="890" y="451"/>
                  </a:cubicBezTo>
                  <a:cubicBezTo>
                    <a:pt x="889" y="205"/>
                    <a:pt x="692" y="5"/>
                    <a:pt x="446" y="0"/>
                  </a:cubicBezTo>
                  <a:cubicBezTo>
                    <a:pt x="201" y="5"/>
                    <a:pt x="4" y="205"/>
                    <a:pt x="3" y="451"/>
                  </a:cubicBezTo>
                  <a:close/>
                  <a:moveTo>
                    <a:pt x="344" y="512"/>
                  </a:moveTo>
                  <a:cubicBezTo>
                    <a:pt x="310" y="512"/>
                    <a:pt x="310" y="512"/>
                    <a:pt x="310" y="512"/>
                  </a:cubicBezTo>
                  <a:cubicBezTo>
                    <a:pt x="291" y="512"/>
                    <a:pt x="276" y="497"/>
                    <a:pt x="276" y="478"/>
                  </a:cubicBezTo>
                  <a:cubicBezTo>
                    <a:pt x="276" y="459"/>
                    <a:pt x="291" y="444"/>
                    <a:pt x="310" y="444"/>
                  </a:cubicBezTo>
                  <a:cubicBezTo>
                    <a:pt x="329" y="444"/>
                    <a:pt x="344" y="459"/>
                    <a:pt x="344" y="478"/>
                  </a:cubicBezTo>
                  <a:lnTo>
                    <a:pt x="344" y="512"/>
                  </a:lnTo>
                  <a:close/>
                  <a:moveTo>
                    <a:pt x="480" y="956"/>
                  </a:moveTo>
                  <a:cubicBezTo>
                    <a:pt x="412" y="956"/>
                    <a:pt x="412" y="956"/>
                    <a:pt x="412" y="956"/>
                  </a:cubicBezTo>
                  <a:cubicBezTo>
                    <a:pt x="412" y="580"/>
                    <a:pt x="412" y="580"/>
                    <a:pt x="412" y="580"/>
                  </a:cubicBezTo>
                  <a:cubicBezTo>
                    <a:pt x="480" y="580"/>
                    <a:pt x="480" y="580"/>
                    <a:pt x="480" y="580"/>
                  </a:cubicBezTo>
                  <a:lnTo>
                    <a:pt x="480" y="956"/>
                  </a:lnTo>
                  <a:close/>
                  <a:moveTo>
                    <a:pt x="446" y="1297"/>
                  </a:moveTo>
                  <a:cubicBezTo>
                    <a:pt x="409" y="1297"/>
                    <a:pt x="378" y="1266"/>
                    <a:pt x="378" y="1229"/>
                  </a:cubicBezTo>
                  <a:cubicBezTo>
                    <a:pt x="515" y="1229"/>
                    <a:pt x="515" y="1229"/>
                    <a:pt x="515" y="1229"/>
                  </a:cubicBezTo>
                  <a:cubicBezTo>
                    <a:pt x="515" y="1266"/>
                    <a:pt x="484" y="1297"/>
                    <a:pt x="446" y="1297"/>
                  </a:cubicBezTo>
                  <a:close/>
                  <a:moveTo>
                    <a:pt x="583" y="1126"/>
                  </a:moveTo>
                  <a:cubicBezTo>
                    <a:pt x="583" y="1145"/>
                    <a:pt x="568" y="1160"/>
                    <a:pt x="549" y="1160"/>
                  </a:cubicBezTo>
                  <a:cubicBezTo>
                    <a:pt x="344" y="1160"/>
                    <a:pt x="344" y="1160"/>
                    <a:pt x="344" y="1160"/>
                  </a:cubicBezTo>
                  <a:cubicBezTo>
                    <a:pt x="325" y="1160"/>
                    <a:pt x="310" y="1145"/>
                    <a:pt x="310" y="1126"/>
                  </a:cubicBezTo>
                  <a:cubicBezTo>
                    <a:pt x="310" y="1058"/>
                    <a:pt x="310" y="1058"/>
                    <a:pt x="310" y="1058"/>
                  </a:cubicBezTo>
                  <a:cubicBezTo>
                    <a:pt x="310" y="1039"/>
                    <a:pt x="325" y="1024"/>
                    <a:pt x="344" y="1024"/>
                  </a:cubicBezTo>
                  <a:cubicBezTo>
                    <a:pt x="549" y="1024"/>
                    <a:pt x="549" y="1024"/>
                    <a:pt x="549" y="1024"/>
                  </a:cubicBezTo>
                  <a:cubicBezTo>
                    <a:pt x="568" y="1024"/>
                    <a:pt x="583" y="1039"/>
                    <a:pt x="583" y="1058"/>
                  </a:cubicBezTo>
                  <a:lnTo>
                    <a:pt x="583" y="1126"/>
                  </a:lnTo>
                  <a:close/>
                  <a:moveTo>
                    <a:pt x="822" y="452"/>
                  </a:moveTo>
                  <a:cubicBezTo>
                    <a:pt x="824" y="551"/>
                    <a:pt x="789" y="647"/>
                    <a:pt x="724" y="722"/>
                  </a:cubicBezTo>
                  <a:cubicBezTo>
                    <a:pt x="703" y="744"/>
                    <a:pt x="679" y="764"/>
                    <a:pt x="655" y="782"/>
                  </a:cubicBezTo>
                  <a:cubicBezTo>
                    <a:pt x="614" y="810"/>
                    <a:pt x="579" y="844"/>
                    <a:pt x="549" y="883"/>
                  </a:cubicBezTo>
                  <a:cubicBezTo>
                    <a:pt x="549" y="580"/>
                    <a:pt x="549" y="580"/>
                    <a:pt x="549" y="580"/>
                  </a:cubicBezTo>
                  <a:cubicBezTo>
                    <a:pt x="583" y="580"/>
                    <a:pt x="583" y="580"/>
                    <a:pt x="583" y="580"/>
                  </a:cubicBezTo>
                  <a:cubicBezTo>
                    <a:pt x="639" y="580"/>
                    <a:pt x="685" y="534"/>
                    <a:pt x="685" y="478"/>
                  </a:cubicBezTo>
                  <a:cubicBezTo>
                    <a:pt x="685" y="421"/>
                    <a:pt x="639" y="375"/>
                    <a:pt x="583" y="375"/>
                  </a:cubicBezTo>
                  <a:cubicBezTo>
                    <a:pt x="526" y="375"/>
                    <a:pt x="480" y="421"/>
                    <a:pt x="480" y="478"/>
                  </a:cubicBezTo>
                  <a:cubicBezTo>
                    <a:pt x="480" y="512"/>
                    <a:pt x="480" y="512"/>
                    <a:pt x="480" y="512"/>
                  </a:cubicBezTo>
                  <a:cubicBezTo>
                    <a:pt x="412" y="512"/>
                    <a:pt x="412" y="512"/>
                    <a:pt x="412" y="512"/>
                  </a:cubicBezTo>
                  <a:cubicBezTo>
                    <a:pt x="412" y="478"/>
                    <a:pt x="412" y="478"/>
                    <a:pt x="412" y="478"/>
                  </a:cubicBezTo>
                  <a:cubicBezTo>
                    <a:pt x="412" y="421"/>
                    <a:pt x="366" y="375"/>
                    <a:pt x="310" y="375"/>
                  </a:cubicBezTo>
                  <a:cubicBezTo>
                    <a:pt x="253" y="375"/>
                    <a:pt x="207" y="421"/>
                    <a:pt x="207" y="478"/>
                  </a:cubicBezTo>
                  <a:cubicBezTo>
                    <a:pt x="207" y="534"/>
                    <a:pt x="253" y="580"/>
                    <a:pt x="310" y="580"/>
                  </a:cubicBezTo>
                  <a:cubicBezTo>
                    <a:pt x="344" y="580"/>
                    <a:pt x="344" y="580"/>
                    <a:pt x="344" y="580"/>
                  </a:cubicBezTo>
                  <a:cubicBezTo>
                    <a:pt x="344" y="883"/>
                    <a:pt x="344" y="883"/>
                    <a:pt x="344" y="883"/>
                  </a:cubicBezTo>
                  <a:cubicBezTo>
                    <a:pt x="314" y="844"/>
                    <a:pt x="278" y="810"/>
                    <a:pt x="238" y="782"/>
                  </a:cubicBezTo>
                  <a:cubicBezTo>
                    <a:pt x="213" y="764"/>
                    <a:pt x="190" y="744"/>
                    <a:pt x="169" y="722"/>
                  </a:cubicBezTo>
                  <a:cubicBezTo>
                    <a:pt x="104" y="647"/>
                    <a:pt x="69" y="551"/>
                    <a:pt x="71" y="452"/>
                  </a:cubicBezTo>
                  <a:cubicBezTo>
                    <a:pt x="74" y="244"/>
                    <a:pt x="246" y="68"/>
                    <a:pt x="446" y="68"/>
                  </a:cubicBezTo>
                  <a:cubicBezTo>
                    <a:pt x="647" y="68"/>
                    <a:pt x="819" y="244"/>
                    <a:pt x="822" y="452"/>
                  </a:cubicBezTo>
                  <a:close/>
                  <a:moveTo>
                    <a:pt x="549" y="512"/>
                  </a:moveTo>
                  <a:cubicBezTo>
                    <a:pt x="549" y="478"/>
                    <a:pt x="549" y="478"/>
                    <a:pt x="549" y="478"/>
                  </a:cubicBezTo>
                  <a:cubicBezTo>
                    <a:pt x="549" y="459"/>
                    <a:pt x="564" y="444"/>
                    <a:pt x="583" y="444"/>
                  </a:cubicBezTo>
                  <a:cubicBezTo>
                    <a:pt x="602" y="444"/>
                    <a:pt x="617" y="459"/>
                    <a:pt x="617" y="478"/>
                  </a:cubicBezTo>
                  <a:cubicBezTo>
                    <a:pt x="617" y="497"/>
                    <a:pt x="602" y="512"/>
                    <a:pt x="583" y="512"/>
                  </a:cubicBezTo>
                  <a:lnTo>
                    <a:pt x="549" y="512"/>
                  </a:lnTo>
                  <a:close/>
                </a:path>
              </a:pathLst>
            </a:cu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8349120" y="2104920"/>
              <a:ext cx="273240" cy="108720"/>
            </a:xfrm>
            <a:custGeom>
              <a:rect b="b" l="l" r="r" t="t"/>
              <a:pathLst>
                <a:path extrusionOk="0" h="68" w="171">
                  <a:moveTo>
                    <a:pt x="34" y="68"/>
                  </a:moveTo>
                  <a:cubicBezTo>
                    <a:pt x="137" y="68"/>
                    <a:pt x="137" y="68"/>
                    <a:pt x="137" y="68"/>
                  </a:cubicBezTo>
                  <a:cubicBezTo>
                    <a:pt x="156" y="68"/>
                    <a:pt x="171" y="53"/>
                    <a:pt x="171" y="34"/>
                  </a:cubicBezTo>
                  <a:cubicBezTo>
                    <a:pt x="171" y="15"/>
                    <a:pt x="156" y="0"/>
                    <a:pt x="13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53"/>
                    <a:pt x="16" y="68"/>
                    <a:pt x="34" y="68"/>
                  </a:cubicBezTo>
                  <a:close/>
                </a:path>
              </a:pathLst>
            </a:cu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8091720" y="1369800"/>
              <a:ext cx="231120" cy="228240"/>
            </a:xfrm>
            <a:custGeom>
              <a:rect b="b" l="l" r="r" t="t"/>
              <a:pathLst>
                <a:path extrusionOk="0" h="143" w="145">
                  <a:moveTo>
                    <a:pt x="36" y="143"/>
                  </a:moveTo>
                  <a:cubicBezTo>
                    <a:pt x="46" y="143"/>
                    <a:pt x="54" y="139"/>
                    <a:pt x="61" y="133"/>
                  </a:cubicBezTo>
                  <a:cubicBezTo>
                    <a:pt x="133" y="60"/>
                    <a:pt x="133" y="60"/>
                    <a:pt x="133" y="60"/>
                  </a:cubicBezTo>
                  <a:cubicBezTo>
                    <a:pt x="142" y="52"/>
                    <a:pt x="145" y="39"/>
                    <a:pt x="142" y="27"/>
                  </a:cubicBezTo>
                  <a:cubicBezTo>
                    <a:pt x="139" y="15"/>
                    <a:pt x="130" y="6"/>
                    <a:pt x="118" y="3"/>
                  </a:cubicBezTo>
                  <a:cubicBezTo>
                    <a:pt x="106" y="0"/>
                    <a:pt x="93" y="3"/>
                    <a:pt x="85" y="12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3" y="94"/>
                    <a:pt x="0" y="109"/>
                    <a:pt x="5" y="122"/>
                  </a:cubicBezTo>
                  <a:cubicBezTo>
                    <a:pt x="10" y="134"/>
                    <a:pt x="23" y="143"/>
                    <a:pt x="36" y="143"/>
                  </a:cubicBezTo>
                  <a:close/>
                </a:path>
              </a:pathLst>
            </a:cu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7478640" y="1069560"/>
              <a:ext cx="107280" cy="273240"/>
            </a:xfrm>
            <a:custGeom>
              <a:rect b="b" l="l" r="r" t="t"/>
              <a:pathLst>
                <a:path extrusionOk="0" h="171" w="68">
                  <a:moveTo>
                    <a:pt x="34" y="171"/>
                  </a:moveTo>
                  <a:cubicBezTo>
                    <a:pt x="53" y="171"/>
                    <a:pt x="68" y="155"/>
                    <a:pt x="68" y="137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55"/>
                    <a:pt x="15" y="171"/>
                    <a:pt x="34" y="171"/>
                  </a:cubicBezTo>
                  <a:close/>
                </a:path>
              </a:pathLst>
            </a:cu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6741720" y="1369800"/>
              <a:ext cx="228240" cy="228240"/>
            </a:xfrm>
            <a:custGeom>
              <a:rect b="b" l="l" r="r" t="t"/>
              <a:pathLst>
                <a:path extrusionOk="0" h="143" w="143">
                  <a:moveTo>
                    <a:pt x="133" y="133"/>
                  </a:moveTo>
                  <a:cubicBezTo>
                    <a:pt x="140" y="126"/>
                    <a:pt x="143" y="118"/>
                    <a:pt x="143" y="108"/>
                  </a:cubicBezTo>
                  <a:cubicBezTo>
                    <a:pt x="143" y="99"/>
                    <a:pt x="140" y="91"/>
                    <a:pt x="133" y="84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52" y="3"/>
                    <a:pt x="40" y="0"/>
                    <a:pt x="28" y="3"/>
                  </a:cubicBezTo>
                  <a:cubicBezTo>
                    <a:pt x="16" y="6"/>
                    <a:pt x="6" y="15"/>
                    <a:pt x="3" y="27"/>
                  </a:cubicBezTo>
                  <a:cubicBezTo>
                    <a:pt x="0" y="39"/>
                    <a:pt x="4" y="52"/>
                    <a:pt x="13" y="60"/>
                  </a:cubicBezTo>
                  <a:cubicBezTo>
                    <a:pt x="85" y="133"/>
                    <a:pt x="85" y="133"/>
                    <a:pt x="85" y="133"/>
                  </a:cubicBezTo>
                  <a:cubicBezTo>
                    <a:pt x="91" y="139"/>
                    <a:pt x="100" y="143"/>
                    <a:pt x="109" y="143"/>
                  </a:cubicBezTo>
                  <a:cubicBezTo>
                    <a:pt x="118" y="143"/>
                    <a:pt x="127" y="139"/>
                    <a:pt x="133" y="133"/>
                  </a:cubicBezTo>
                  <a:close/>
                </a:path>
              </a:pathLst>
            </a:cu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6443280" y="2104920"/>
              <a:ext cx="270360" cy="108720"/>
            </a:xfrm>
            <a:custGeom>
              <a:rect b="b" l="l" r="r" t="t"/>
              <a:pathLst>
                <a:path extrusionOk="0" h="68" w="170">
                  <a:moveTo>
                    <a:pt x="34" y="0"/>
                  </a:moveTo>
                  <a:cubicBezTo>
                    <a:pt x="15" y="0"/>
                    <a:pt x="0" y="15"/>
                    <a:pt x="0" y="34"/>
                  </a:cubicBezTo>
                  <a:cubicBezTo>
                    <a:pt x="0" y="53"/>
                    <a:pt x="15" y="68"/>
                    <a:pt x="34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55" y="68"/>
                    <a:pt x="170" y="53"/>
                    <a:pt x="170" y="34"/>
                  </a:cubicBezTo>
                  <a:cubicBezTo>
                    <a:pt x="170" y="15"/>
                    <a:pt x="155" y="0"/>
                    <a:pt x="136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5"/>
          <p:cNvGrpSpPr/>
          <p:nvPr/>
        </p:nvGrpSpPr>
        <p:grpSpPr>
          <a:xfrm>
            <a:off x="5891040" y="1611720"/>
            <a:ext cx="2185920" cy="2181600"/>
            <a:chOff x="5891040" y="1611720"/>
            <a:chExt cx="2185920" cy="2181600"/>
          </a:xfrm>
        </p:grpSpPr>
        <p:sp>
          <p:nvSpPr>
            <p:cNvPr id="238" name="Google Shape;238;p5"/>
            <p:cNvSpPr/>
            <p:nvPr/>
          </p:nvSpPr>
          <p:spPr>
            <a:xfrm>
              <a:off x="5891040" y="1611720"/>
              <a:ext cx="1819440" cy="2181600"/>
            </a:xfrm>
            <a:custGeom>
              <a:rect b="b" l="l" r="r" t="t"/>
              <a:pathLst>
                <a:path extrusionOk="0" h="2050" w="1709">
                  <a:moveTo>
                    <a:pt x="55" y="1278"/>
                  </a:moveTo>
                  <a:cubicBezTo>
                    <a:pt x="66" y="1286"/>
                    <a:pt x="78" y="1293"/>
                    <a:pt x="91" y="1299"/>
                  </a:cubicBezTo>
                  <a:cubicBezTo>
                    <a:pt x="105" y="1306"/>
                    <a:pt x="130" y="1319"/>
                    <a:pt x="132" y="1328"/>
                  </a:cubicBezTo>
                  <a:cubicBezTo>
                    <a:pt x="134" y="1339"/>
                    <a:pt x="133" y="1351"/>
                    <a:pt x="128" y="1362"/>
                  </a:cubicBezTo>
                  <a:cubicBezTo>
                    <a:pt x="123" y="1373"/>
                    <a:pt x="117" y="1383"/>
                    <a:pt x="113" y="1391"/>
                  </a:cubicBezTo>
                  <a:cubicBezTo>
                    <a:pt x="100" y="1413"/>
                    <a:pt x="79" y="1450"/>
                    <a:pt x="111" y="1476"/>
                  </a:cubicBezTo>
                  <a:cubicBezTo>
                    <a:pt x="118" y="1482"/>
                    <a:pt x="131" y="1492"/>
                    <a:pt x="143" y="1501"/>
                  </a:cubicBezTo>
                  <a:cubicBezTo>
                    <a:pt x="134" y="1516"/>
                    <a:pt x="130" y="1533"/>
                    <a:pt x="132" y="1550"/>
                  </a:cubicBezTo>
                  <a:cubicBezTo>
                    <a:pt x="133" y="1564"/>
                    <a:pt x="141" y="1576"/>
                    <a:pt x="152" y="1584"/>
                  </a:cubicBezTo>
                  <a:cubicBezTo>
                    <a:pt x="159" y="1589"/>
                    <a:pt x="168" y="1594"/>
                    <a:pt x="175" y="1599"/>
                  </a:cubicBezTo>
                  <a:cubicBezTo>
                    <a:pt x="196" y="1610"/>
                    <a:pt x="204" y="1615"/>
                    <a:pt x="206" y="1626"/>
                  </a:cubicBezTo>
                  <a:cubicBezTo>
                    <a:pt x="208" y="1640"/>
                    <a:pt x="207" y="1654"/>
                    <a:pt x="203" y="1667"/>
                  </a:cubicBezTo>
                  <a:cubicBezTo>
                    <a:pt x="201" y="1676"/>
                    <a:pt x="199" y="1685"/>
                    <a:pt x="198" y="1694"/>
                  </a:cubicBezTo>
                  <a:cubicBezTo>
                    <a:pt x="194" y="1725"/>
                    <a:pt x="198" y="1757"/>
                    <a:pt x="209" y="1786"/>
                  </a:cubicBezTo>
                  <a:cubicBezTo>
                    <a:pt x="224" y="1841"/>
                    <a:pt x="273" y="1878"/>
                    <a:pt x="330" y="1879"/>
                  </a:cubicBezTo>
                  <a:cubicBezTo>
                    <a:pt x="339" y="1879"/>
                    <a:pt x="348" y="1878"/>
                    <a:pt x="358" y="1876"/>
                  </a:cubicBezTo>
                  <a:cubicBezTo>
                    <a:pt x="455" y="1853"/>
                    <a:pt x="551" y="1824"/>
                    <a:pt x="645" y="1790"/>
                  </a:cubicBezTo>
                  <a:cubicBezTo>
                    <a:pt x="722" y="1835"/>
                    <a:pt x="771" y="1973"/>
                    <a:pt x="784" y="2024"/>
                  </a:cubicBezTo>
                  <a:cubicBezTo>
                    <a:pt x="787" y="2039"/>
                    <a:pt x="801" y="2050"/>
                    <a:pt x="817" y="2050"/>
                  </a:cubicBezTo>
                  <a:cubicBezTo>
                    <a:pt x="1673" y="2048"/>
                    <a:pt x="1673" y="2048"/>
                    <a:pt x="1673" y="2048"/>
                  </a:cubicBezTo>
                  <a:cubicBezTo>
                    <a:pt x="1684" y="2048"/>
                    <a:pt x="1694" y="2042"/>
                    <a:pt x="1701" y="2034"/>
                  </a:cubicBezTo>
                  <a:cubicBezTo>
                    <a:pt x="1707" y="2025"/>
                    <a:pt x="1709" y="2014"/>
                    <a:pt x="1706" y="2003"/>
                  </a:cubicBezTo>
                  <a:cubicBezTo>
                    <a:pt x="1697" y="1980"/>
                    <a:pt x="1686" y="1958"/>
                    <a:pt x="1671" y="1938"/>
                  </a:cubicBezTo>
                  <a:cubicBezTo>
                    <a:pt x="1663" y="1927"/>
                    <a:pt x="1656" y="1914"/>
                    <a:pt x="1649" y="1901"/>
                  </a:cubicBezTo>
                  <a:cubicBezTo>
                    <a:pt x="1634" y="1870"/>
                    <a:pt x="1621" y="1838"/>
                    <a:pt x="1611" y="1804"/>
                  </a:cubicBezTo>
                  <a:cubicBezTo>
                    <a:pt x="1592" y="1739"/>
                    <a:pt x="1578" y="1672"/>
                    <a:pt x="1571" y="1605"/>
                  </a:cubicBezTo>
                  <a:cubicBezTo>
                    <a:pt x="1570" y="1592"/>
                    <a:pt x="1562" y="1581"/>
                    <a:pt x="1550" y="1576"/>
                  </a:cubicBezTo>
                  <a:cubicBezTo>
                    <a:pt x="1539" y="1571"/>
                    <a:pt x="1526" y="1573"/>
                    <a:pt x="1516" y="1581"/>
                  </a:cubicBezTo>
                  <a:cubicBezTo>
                    <a:pt x="1506" y="1588"/>
                    <a:pt x="1501" y="1601"/>
                    <a:pt x="1503" y="1613"/>
                  </a:cubicBezTo>
                  <a:cubicBezTo>
                    <a:pt x="1511" y="1685"/>
                    <a:pt x="1525" y="1756"/>
                    <a:pt x="1546" y="1825"/>
                  </a:cubicBezTo>
                  <a:cubicBezTo>
                    <a:pt x="1557" y="1861"/>
                    <a:pt x="1571" y="1897"/>
                    <a:pt x="1588" y="1931"/>
                  </a:cubicBezTo>
                  <a:cubicBezTo>
                    <a:pt x="1596" y="1947"/>
                    <a:pt x="1604" y="1962"/>
                    <a:pt x="1614" y="1976"/>
                  </a:cubicBezTo>
                  <a:cubicBezTo>
                    <a:pt x="1617" y="1980"/>
                    <a:pt x="1617" y="1980"/>
                    <a:pt x="1617" y="1980"/>
                  </a:cubicBezTo>
                  <a:cubicBezTo>
                    <a:pt x="842" y="1982"/>
                    <a:pt x="842" y="1982"/>
                    <a:pt x="842" y="1982"/>
                  </a:cubicBezTo>
                  <a:cubicBezTo>
                    <a:pt x="820" y="1901"/>
                    <a:pt x="779" y="1826"/>
                    <a:pt x="722" y="1764"/>
                  </a:cubicBezTo>
                  <a:cubicBezTo>
                    <a:pt x="753" y="1753"/>
                    <a:pt x="753" y="1753"/>
                    <a:pt x="753" y="1753"/>
                  </a:cubicBezTo>
                  <a:cubicBezTo>
                    <a:pt x="776" y="1745"/>
                    <a:pt x="793" y="1739"/>
                    <a:pt x="802" y="1736"/>
                  </a:cubicBezTo>
                  <a:cubicBezTo>
                    <a:pt x="948" y="1690"/>
                    <a:pt x="1021" y="1623"/>
                    <a:pt x="1019" y="1538"/>
                  </a:cubicBezTo>
                  <a:cubicBezTo>
                    <a:pt x="1019" y="1529"/>
                    <a:pt x="1016" y="1520"/>
                    <a:pt x="1009" y="1514"/>
                  </a:cubicBezTo>
                  <a:cubicBezTo>
                    <a:pt x="1003" y="1508"/>
                    <a:pt x="994" y="1504"/>
                    <a:pt x="985" y="1505"/>
                  </a:cubicBezTo>
                  <a:cubicBezTo>
                    <a:pt x="966" y="1505"/>
                    <a:pt x="951" y="1521"/>
                    <a:pt x="951" y="1540"/>
                  </a:cubicBezTo>
                  <a:cubicBezTo>
                    <a:pt x="952" y="1575"/>
                    <a:pt x="923" y="1626"/>
                    <a:pt x="781" y="1671"/>
                  </a:cubicBezTo>
                  <a:cubicBezTo>
                    <a:pt x="772" y="1674"/>
                    <a:pt x="754" y="1680"/>
                    <a:pt x="731" y="1688"/>
                  </a:cubicBezTo>
                  <a:cubicBezTo>
                    <a:pt x="705" y="1697"/>
                    <a:pt x="673" y="1709"/>
                    <a:pt x="638" y="1721"/>
                  </a:cubicBezTo>
                  <a:cubicBezTo>
                    <a:pt x="637" y="1721"/>
                    <a:pt x="637" y="1721"/>
                    <a:pt x="637" y="1721"/>
                  </a:cubicBezTo>
                  <a:cubicBezTo>
                    <a:pt x="541" y="1756"/>
                    <a:pt x="443" y="1786"/>
                    <a:pt x="344" y="1809"/>
                  </a:cubicBezTo>
                  <a:cubicBezTo>
                    <a:pt x="312" y="1816"/>
                    <a:pt x="281" y="1796"/>
                    <a:pt x="274" y="1764"/>
                  </a:cubicBezTo>
                  <a:cubicBezTo>
                    <a:pt x="266" y="1745"/>
                    <a:pt x="263" y="1724"/>
                    <a:pt x="266" y="1703"/>
                  </a:cubicBezTo>
                  <a:cubicBezTo>
                    <a:pt x="266" y="1696"/>
                    <a:pt x="268" y="1689"/>
                    <a:pt x="270" y="1682"/>
                  </a:cubicBezTo>
                  <a:cubicBezTo>
                    <a:pt x="277" y="1658"/>
                    <a:pt x="278" y="1633"/>
                    <a:pt x="273" y="1609"/>
                  </a:cubicBezTo>
                  <a:cubicBezTo>
                    <a:pt x="263" y="1578"/>
                    <a:pt x="240" y="1552"/>
                    <a:pt x="209" y="1539"/>
                  </a:cubicBezTo>
                  <a:cubicBezTo>
                    <a:pt x="202" y="1535"/>
                    <a:pt x="202" y="1535"/>
                    <a:pt x="202" y="1535"/>
                  </a:cubicBezTo>
                  <a:cubicBezTo>
                    <a:pt x="206" y="1528"/>
                    <a:pt x="210" y="1521"/>
                    <a:pt x="215" y="1514"/>
                  </a:cubicBezTo>
                  <a:cubicBezTo>
                    <a:pt x="221" y="1507"/>
                    <a:pt x="224" y="1498"/>
                    <a:pt x="222" y="1488"/>
                  </a:cubicBezTo>
                  <a:cubicBezTo>
                    <a:pt x="221" y="1479"/>
                    <a:pt x="216" y="1471"/>
                    <a:pt x="209" y="1465"/>
                  </a:cubicBezTo>
                  <a:cubicBezTo>
                    <a:pt x="201" y="1459"/>
                    <a:pt x="181" y="1445"/>
                    <a:pt x="167" y="1434"/>
                  </a:cubicBezTo>
                  <a:cubicBezTo>
                    <a:pt x="169" y="1431"/>
                    <a:pt x="171" y="1427"/>
                    <a:pt x="172" y="1424"/>
                  </a:cubicBezTo>
                  <a:cubicBezTo>
                    <a:pt x="178" y="1415"/>
                    <a:pt x="184" y="1404"/>
                    <a:pt x="190" y="1391"/>
                  </a:cubicBezTo>
                  <a:cubicBezTo>
                    <a:pt x="201" y="1368"/>
                    <a:pt x="204" y="1341"/>
                    <a:pt x="199" y="1315"/>
                  </a:cubicBezTo>
                  <a:cubicBezTo>
                    <a:pt x="191" y="1273"/>
                    <a:pt x="151" y="1253"/>
                    <a:pt x="122" y="1238"/>
                  </a:cubicBezTo>
                  <a:cubicBezTo>
                    <a:pt x="112" y="1233"/>
                    <a:pt x="103" y="1228"/>
                    <a:pt x="94" y="1222"/>
                  </a:cubicBezTo>
                  <a:cubicBezTo>
                    <a:pt x="86" y="1217"/>
                    <a:pt x="80" y="1211"/>
                    <a:pt x="73" y="1205"/>
                  </a:cubicBezTo>
                  <a:cubicBezTo>
                    <a:pt x="73" y="1200"/>
                    <a:pt x="79" y="1188"/>
                    <a:pt x="105" y="1156"/>
                  </a:cubicBezTo>
                  <a:cubicBezTo>
                    <a:pt x="166" y="1077"/>
                    <a:pt x="218" y="992"/>
                    <a:pt x="261" y="902"/>
                  </a:cubicBezTo>
                  <a:cubicBezTo>
                    <a:pt x="269" y="888"/>
                    <a:pt x="274" y="872"/>
                    <a:pt x="274" y="856"/>
                  </a:cubicBezTo>
                  <a:cubicBezTo>
                    <a:pt x="271" y="822"/>
                    <a:pt x="253" y="790"/>
                    <a:pt x="224" y="771"/>
                  </a:cubicBezTo>
                  <a:cubicBezTo>
                    <a:pt x="211" y="758"/>
                    <a:pt x="198" y="746"/>
                    <a:pt x="196" y="735"/>
                  </a:cubicBezTo>
                  <a:cubicBezTo>
                    <a:pt x="196" y="727"/>
                    <a:pt x="198" y="719"/>
                    <a:pt x="201" y="711"/>
                  </a:cubicBezTo>
                  <a:cubicBezTo>
                    <a:pt x="207" y="697"/>
                    <a:pt x="213" y="682"/>
                    <a:pt x="220" y="668"/>
                  </a:cubicBezTo>
                  <a:cubicBezTo>
                    <a:pt x="234" y="639"/>
                    <a:pt x="245" y="609"/>
                    <a:pt x="253" y="578"/>
                  </a:cubicBezTo>
                  <a:cubicBezTo>
                    <a:pt x="257" y="564"/>
                    <a:pt x="257" y="564"/>
                    <a:pt x="257" y="564"/>
                  </a:cubicBezTo>
                  <a:cubicBezTo>
                    <a:pt x="264" y="529"/>
                    <a:pt x="273" y="496"/>
                    <a:pt x="284" y="463"/>
                  </a:cubicBezTo>
                  <a:cubicBezTo>
                    <a:pt x="311" y="389"/>
                    <a:pt x="353" y="320"/>
                    <a:pt x="407" y="263"/>
                  </a:cubicBezTo>
                  <a:cubicBezTo>
                    <a:pt x="472" y="194"/>
                    <a:pt x="575" y="145"/>
                    <a:pt x="713" y="117"/>
                  </a:cubicBezTo>
                  <a:cubicBezTo>
                    <a:pt x="818" y="94"/>
                    <a:pt x="925" y="79"/>
                    <a:pt x="1033" y="71"/>
                  </a:cubicBezTo>
                  <a:cubicBezTo>
                    <a:pt x="1087" y="68"/>
                    <a:pt x="1141" y="71"/>
                    <a:pt x="1194" y="80"/>
                  </a:cubicBezTo>
                  <a:cubicBezTo>
                    <a:pt x="1212" y="83"/>
                    <a:pt x="1229" y="71"/>
                    <a:pt x="1233" y="52"/>
                  </a:cubicBezTo>
                  <a:cubicBezTo>
                    <a:pt x="1236" y="34"/>
                    <a:pt x="1224" y="17"/>
                    <a:pt x="1206" y="13"/>
                  </a:cubicBezTo>
                  <a:cubicBezTo>
                    <a:pt x="1147" y="3"/>
                    <a:pt x="1088" y="0"/>
                    <a:pt x="1030" y="3"/>
                  </a:cubicBezTo>
                  <a:cubicBezTo>
                    <a:pt x="919" y="11"/>
                    <a:pt x="808" y="27"/>
                    <a:pt x="699" y="50"/>
                  </a:cubicBezTo>
                  <a:cubicBezTo>
                    <a:pt x="546" y="81"/>
                    <a:pt x="434" y="135"/>
                    <a:pt x="357" y="216"/>
                  </a:cubicBezTo>
                  <a:cubicBezTo>
                    <a:pt x="297" y="280"/>
                    <a:pt x="251" y="356"/>
                    <a:pt x="220" y="439"/>
                  </a:cubicBezTo>
                  <a:cubicBezTo>
                    <a:pt x="208" y="475"/>
                    <a:pt x="198" y="511"/>
                    <a:pt x="190" y="548"/>
                  </a:cubicBezTo>
                  <a:cubicBezTo>
                    <a:pt x="187" y="563"/>
                    <a:pt x="187" y="563"/>
                    <a:pt x="187" y="563"/>
                  </a:cubicBezTo>
                  <a:cubicBezTo>
                    <a:pt x="179" y="589"/>
                    <a:pt x="170" y="615"/>
                    <a:pt x="158" y="640"/>
                  </a:cubicBezTo>
                  <a:cubicBezTo>
                    <a:pt x="151" y="656"/>
                    <a:pt x="144" y="671"/>
                    <a:pt x="138" y="688"/>
                  </a:cubicBezTo>
                  <a:cubicBezTo>
                    <a:pt x="130" y="705"/>
                    <a:pt x="127" y="725"/>
                    <a:pt x="128" y="745"/>
                  </a:cubicBezTo>
                  <a:cubicBezTo>
                    <a:pt x="135" y="775"/>
                    <a:pt x="153" y="802"/>
                    <a:pt x="178" y="821"/>
                  </a:cubicBezTo>
                  <a:cubicBezTo>
                    <a:pt x="195" y="836"/>
                    <a:pt x="206" y="847"/>
                    <a:pt x="206" y="856"/>
                  </a:cubicBezTo>
                  <a:cubicBezTo>
                    <a:pt x="205" y="862"/>
                    <a:pt x="203" y="867"/>
                    <a:pt x="200" y="871"/>
                  </a:cubicBezTo>
                  <a:cubicBezTo>
                    <a:pt x="159" y="957"/>
                    <a:pt x="109" y="1039"/>
                    <a:pt x="51" y="1114"/>
                  </a:cubicBezTo>
                  <a:cubicBezTo>
                    <a:pt x="26" y="1144"/>
                    <a:pt x="0" y="1179"/>
                    <a:pt x="6" y="1214"/>
                  </a:cubicBezTo>
                  <a:cubicBezTo>
                    <a:pt x="13" y="1241"/>
                    <a:pt x="31" y="1265"/>
                    <a:pt x="55" y="12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226200" y="1825200"/>
              <a:ext cx="398880" cy="462960"/>
            </a:xfrm>
            <a:custGeom>
              <a:rect b="b" l="l" r="r" t="t"/>
              <a:pathLst>
                <a:path extrusionOk="0" h="435" w="375">
                  <a:moveTo>
                    <a:pt x="71" y="408"/>
                  </a:moveTo>
                  <a:cubicBezTo>
                    <a:pt x="75" y="393"/>
                    <a:pt x="75" y="393"/>
                    <a:pt x="75" y="393"/>
                  </a:cubicBezTo>
                  <a:cubicBezTo>
                    <a:pt x="81" y="365"/>
                    <a:pt x="88" y="337"/>
                    <a:pt x="97" y="309"/>
                  </a:cubicBezTo>
                  <a:cubicBezTo>
                    <a:pt x="118" y="252"/>
                    <a:pt x="150" y="200"/>
                    <a:pt x="191" y="156"/>
                  </a:cubicBezTo>
                  <a:cubicBezTo>
                    <a:pt x="235" y="114"/>
                    <a:pt x="289" y="84"/>
                    <a:pt x="348" y="69"/>
                  </a:cubicBezTo>
                  <a:cubicBezTo>
                    <a:pt x="360" y="66"/>
                    <a:pt x="369" y="56"/>
                    <a:pt x="372" y="44"/>
                  </a:cubicBezTo>
                  <a:cubicBezTo>
                    <a:pt x="375" y="32"/>
                    <a:pt x="371" y="20"/>
                    <a:pt x="362" y="11"/>
                  </a:cubicBezTo>
                  <a:cubicBezTo>
                    <a:pt x="353" y="3"/>
                    <a:pt x="340" y="0"/>
                    <a:pt x="328" y="4"/>
                  </a:cubicBezTo>
                  <a:cubicBezTo>
                    <a:pt x="258" y="22"/>
                    <a:pt x="194" y="58"/>
                    <a:pt x="141" y="109"/>
                  </a:cubicBezTo>
                  <a:cubicBezTo>
                    <a:pt x="94" y="160"/>
                    <a:pt x="57" y="220"/>
                    <a:pt x="33" y="286"/>
                  </a:cubicBezTo>
                  <a:cubicBezTo>
                    <a:pt x="23" y="316"/>
                    <a:pt x="15" y="347"/>
                    <a:pt x="8" y="378"/>
                  </a:cubicBezTo>
                  <a:cubicBezTo>
                    <a:pt x="5" y="393"/>
                    <a:pt x="5" y="393"/>
                    <a:pt x="5" y="393"/>
                  </a:cubicBezTo>
                  <a:cubicBezTo>
                    <a:pt x="0" y="411"/>
                    <a:pt x="12" y="430"/>
                    <a:pt x="30" y="434"/>
                  </a:cubicBezTo>
                  <a:cubicBezTo>
                    <a:pt x="33" y="434"/>
                    <a:pt x="35" y="435"/>
                    <a:pt x="38" y="435"/>
                  </a:cubicBezTo>
                  <a:cubicBezTo>
                    <a:pt x="54" y="435"/>
                    <a:pt x="68" y="424"/>
                    <a:pt x="71" y="4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6186600" y="2341080"/>
              <a:ext cx="72360" cy="71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6874920" y="1868040"/>
              <a:ext cx="949320" cy="1452600"/>
            </a:xfrm>
            <a:custGeom>
              <a:rect b="b" l="l" r="r" t="t"/>
              <a:pathLst>
                <a:path extrusionOk="0" h="1365" w="892">
                  <a:moveTo>
                    <a:pt x="3" y="451"/>
                  </a:moveTo>
                  <a:cubicBezTo>
                    <a:pt x="0" y="567"/>
                    <a:pt x="41" y="680"/>
                    <a:pt x="118" y="768"/>
                  </a:cubicBezTo>
                  <a:cubicBezTo>
                    <a:pt x="142" y="793"/>
                    <a:pt x="168" y="816"/>
                    <a:pt x="196" y="836"/>
                  </a:cubicBezTo>
                  <a:cubicBezTo>
                    <a:pt x="246" y="875"/>
                    <a:pt x="294" y="912"/>
                    <a:pt x="306" y="963"/>
                  </a:cubicBezTo>
                  <a:cubicBezTo>
                    <a:pt x="267" y="978"/>
                    <a:pt x="242" y="1016"/>
                    <a:pt x="242" y="1058"/>
                  </a:cubicBezTo>
                  <a:cubicBezTo>
                    <a:pt x="242" y="1126"/>
                    <a:pt x="242" y="1126"/>
                    <a:pt x="242" y="1126"/>
                  </a:cubicBezTo>
                  <a:cubicBezTo>
                    <a:pt x="242" y="1170"/>
                    <a:pt x="269" y="1208"/>
                    <a:pt x="310" y="1222"/>
                  </a:cubicBezTo>
                  <a:cubicBezTo>
                    <a:pt x="310" y="1229"/>
                    <a:pt x="310" y="1229"/>
                    <a:pt x="310" y="1229"/>
                  </a:cubicBezTo>
                  <a:cubicBezTo>
                    <a:pt x="310" y="1304"/>
                    <a:pt x="371" y="1365"/>
                    <a:pt x="446" y="1365"/>
                  </a:cubicBezTo>
                  <a:cubicBezTo>
                    <a:pt x="522" y="1365"/>
                    <a:pt x="583" y="1304"/>
                    <a:pt x="583" y="1229"/>
                  </a:cubicBezTo>
                  <a:cubicBezTo>
                    <a:pt x="583" y="1222"/>
                    <a:pt x="583" y="1222"/>
                    <a:pt x="583" y="1222"/>
                  </a:cubicBezTo>
                  <a:cubicBezTo>
                    <a:pt x="624" y="1208"/>
                    <a:pt x="651" y="1170"/>
                    <a:pt x="651" y="1126"/>
                  </a:cubicBezTo>
                  <a:cubicBezTo>
                    <a:pt x="651" y="1058"/>
                    <a:pt x="651" y="1058"/>
                    <a:pt x="651" y="1058"/>
                  </a:cubicBezTo>
                  <a:cubicBezTo>
                    <a:pt x="651" y="1016"/>
                    <a:pt x="625" y="978"/>
                    <a:pt x="586" y="963"/>
                  </a:cubicBezTo>
                  <a:cubicBezTo>
                    <a:pt x="599" y="912"/>
                    <a:pt x="646" y="875"/>
                    <a:pt x="696" y="836"/>
                  </a:cubicBezTo>
                  <a:cubicBezTo>
                    <a:pt x="724" y="816"/>
                    <a:pt x="750" y="793"/>
                    <a:pt x="775" y="768"/>
                  </a:cubicBezTo>
                  <a:cubicBezTo>
                    <a:pt x="851" y="680"/>
                    <a:pt x="892" y="567"/>
                    <a:pt x="890" y="451"/>
                  </a:cubicBezTo>
                  <a:cubicBezTo>
                    <a:pt x="889" y="205"/>
                    <a:pt x="692" y="5"/>
                    <a:pt x="446" y="0"/>
                  </a:cubicBezTo>
                  <a:cubicBezTo>
                    <a:pt x="201" y="5"/>
                    <a:pt x="4" y="205"/>
                    <a:pt x="3" y="451"/>
                  </a:cubicBezTo>
                  <a:close/>
                  <a:moveTo>
                    <a:pt x="344" y="512"/>
                  </a:moveTo>
                  <a:cubicBezTo>
                    <a:pt x="310" y="512"/>
                    <a:pt x="310" y="512"/>
                    <a:pt x="310" y="512"/>
                  </a:cubicBezTo>
                  <a:cubicBezTo>
                    <a:pt x="291" y="512"/>
                    <a:pt x="276" y="497"/>
                    <a:pt x="276" y="478"/>
                  </a:cubicBezTo>
                  <a:cubicBezTo>
                    <a:pt x="276" y="459"/>
                    <a:pt x="291" y="444"/>
                    <a:pt x="310" y="444"/>
                  </a:cubicBezTo>
                  <a:cubicBezTo>
                    <a:pt x="329" y="444"/>
                    <a:pt x="344" y="459"/>
                    <a:pt x="344" y="478"/>
                  </a:cubicBezTo>
                  <a:lnTo>
                    <a:pt x="344" y="512"/>
                  </a:lnTo>
                  <a:close/>
                  <a:moveTo>
                    <a:pt x="480" y="956"/>
                  </a:moveTo>
                  <a:cubicBezTo>
                    <a:pt x="412" y="956"/>
                    <a:pt x="412" y="956"/>
                    <a:pt x="412" y="956"/>
                  </a:cubicBezTo>
                  <a:cubicBezTo>
                    <a:pt x="412" y="580"/>
                    <a:pt x="412" y="580"/>
                    <a:pt x="412" y="580"/>
                  </a:cubicBezTo>
                  <a:cubicBezTo>
                    <a:pt x="480" y="580"/>
                    <a:pt x="480" y="580"/>
                    <a:pt x="480" y="580"/>
                  </a:cubicBezTo>
                  <a:lnTo>
                    <a:pt x="480" y="956"/>
                  </a:lnTo>
                  <a:close/>
                  <a:moveTo>
                    <a:pt x="446" y="1297"/>
                  </a:moveTo>
                  <a:cubicBezTo>
                    <a:pt x="409" y="1297"/>
                    <a:pt x="378" y="1266"/>
                    <a:pt x="378" y="1229"/>
                  </a:cubicBezTo>
                  <a:cubicBezTo>
                    <a:pt x="515" y="1229"/>
                    <a:pt x="515" y="1229"/>
                    <a:pt x="515" y="1229"/>
                  </a:cubicBezTo>
                  <a:cubicBezTo>
                    <a:pt x="515" y="1266"/>
                    <a:pt x="484" y="1297"/>
                    <a:pt x="446" y="1297"/>
                  </a:cubicBezTo>
                  <a:close/>
                  <a:moveTo>
                    <a:pt x="583" y="1126"/>
                  </a:moveTo>
                  <a:cubicBezTo>
                    <a:pt x="583" y="1145"/>
                    <a:pt x="568" y="1160"/>
                    <a:pt x="549" y="1160"/>
                  </a:cubicBezTo>
                  <a:cubicBezTo>
                    <a:pt x="344" y="1160"/>
                    <a:pt x="344" y="1160"/>
                    <a:pt x="344" y="1160"/>
                  </a:cubicBezTo>
                  <a:cubicBezTo>
                    <a:pt x="325" y="1160"/>
                    <a:pt x="310" y="1145"/>
                    <a:pt x="310" y="1126"/>
                  </a:cubicBezTo>
                  <a:cubicBezTo>
                    <a:pt x="310" y="1058"/>
                    <a:pt x="310" y="1058"/>
                    <a:pt x="310" y="1058"/>
                  </a:cubicBezTo>
                  <a:cubicBezTo>
                    <a:pt x="310" y="1039"/>
                    <a:pt x="325" y="1024"/>
                    <a:pt x="344" y="1024"/>
                  </a:cubicBezTo>
                  <a:cubicBezTo>
                    <a:pt x="549" y="1024"/>
                    <a:pt x="549" y="1024"/>
                    <a:pt x="549" y="1024"/>
                  </a:cubicBezTo>
                  <a:cubicBezTo>
                    <a:pt x="568" y="1024"/>
                    <a:pt x="583" y="1039"/>
                    <a:pt x="583" y="1058"/>
                  </a:cubicBezTo>
                  <a:lnTo>
                    <a:pt x="583" y="1126"/>
                  </a:lnTo>
                  <a:close/>
                  <a:moveTo>
                    <a:pt x="822" y="452"/>
                  </a:moveTo>
                  <a:cubicBezTo>
                    <a:pt x="824" y="551"/>
                    <a:pt x="789" y="647"/>
                    <a:pt x="724" y="722"/>
                  </a:cubicBezTo>
                  <a:cubicBezTo>
                    <a:pt x="703" y="744"/>
                    <a:pt x="679" y="764"/>
                    <a:pt x="655" y="782"/>
                  </a:cubicBezTo>
                  <a:cubicBezTo>
                    <a:pt x="614" y="810"/>
                    <a:pt x="579" y="844"/>
                    <a:pt x="549" y="883"/>
                  </a:cubicBezTo>
                  <a:cubicBezTo>
                    <a:pt x="549" y="580"/>
                    <a:pt x="549" y="580"/>
                    <a:pt x="549" y="580"/>
                  </a:cubicBezTo>
                  <a:cubicBezTo>
                    <a:pt x="583" y="580"/>
                    <a:pt x="583" y="580"/>
                    <a:pt x="583" y="580"/>
                  </a:cubicBezTo>
                  <a:cubicBezTo>
                    <a:pt x="639" y="580"/>
                    <a:pt x="685" y="534"/>
                    <a:pt x="685" y="478"/>
                  </a:cubicBezTo>
                  <a:cubicBezTo>
                    <a:pt x="685" y="421"/>
                    <a:pt x="639" y="375"/>
                    <a:pt x="583" y="375"/>
                  </a:cubicBezTo>
                  <a:cubicBezTo>
                    <a:pt x="526" y="375"/>
                    <a:pt x="480" y="421"/>
                    <a:pt x="480" y="478"/>
                  </a:cubicBezTo>
                  <a:cubicBezTo>
                    <a:pt x="480" y="512"/>
                    <a:pt x="480" y="512"/>
                    <a:pt x="480" y="512"/>
                  </a:cubicBezTo>
                  <a:cubicBezTo>
                    <a:pt x="412" y="512"/>
                    <a:pt x="412" y="512"/>
                    <a:pt x="412" y="512"/>
                  </a:cubicBezTo>
                  <a:cubicBezTo>
                    <a:pt x="412" y="478"/>
                    <a:pt x="412" y="478"/>
                    <a:pt x="412" y="478"/>
                  </a:cubicBezTo>
                  <a:cubicBezTo>
                    <a:pt x="412" y="421"/>
                    <a:pt x="366" y="375"/>
                    <a:pt x="310" y="375"/>
                  </a:cubicBezTo>
                  <a:cubicBezTo>
                    <a:pt x="253" y="375"/>
                    <a:pt x="207" y="421"/>
                    <a:pt x="207" y="478"/>
                  </a:cubicBezTo>
                  <a:cubicBezTo>
                    <a:pt x="207" y="534"/>
                    <a:pt x="253" y="580"/>
                    <a:pt x="310" y="580"/>
                  </a:cubicBezTo>
                  <a:cubicBezTo>
                    <a:pt x="344" y="580"/>
                    <a:pt x="344" y="580"/>
                    <a:pt x="344" y="580"/>
                  </a:cubicBezTo>
                  <a:cubicBezTo>
                    <a:pt x="344" y="883"/>
                    <a:pt x="344" y="883"/>
                    <a:pt x="344" y="883"/>
                  </a:cubicBezTo>
                  <a:cubicBezTo>
                    <a:pt x="314" y="844"/>
                    <a:pt x="278" y="810"/>
                    <a:pt x="238" y="782"/>
                  </a:cubicBezTo>
                  <a:cubicBezTo>
                    <a:pt x="213" y="764"/>
                    <a:pt x="190" y="744"/>
                    <a:pt x="169" y="722"/>
                  </a:cubicBezTo>
                  <a:cubicBezTo>
                    <a:pt x="104" y="647"/>
                    <a:pt x="69" y="551"/>
                    <a:pt x="71" y="452"/>
                  </a:cubicBezTo>
                  <a:cubicBezTo>
                    <a:pt x="74" y="244"/>
                    <a:pt x="246" y="68"/>
                    <a:pt x="446" y="68"/>
                  </a:cubicBezTo>
                  <a:cubicBezTo>
                    <a:pt x="647" y="68"/>
                    <a:pt x="819" y="244"/>
                    <a:pt x="822" y="452"/>
                  </a:cubicBezTo>
                  <a:close/>
                  <a:moveTo>
                    <a:pt x="549" y="512"/>
                  </a:moveTo>
                  <a:cubicBezTo>
                    <a:pt x="549" y="478"/>
                    <a:pt x="549" y="478"/>
                    <a:pt x="549" y="478"/>
                  </a:cubicBezTo>
                  <a:cubicBezTo>
                    <a:pt x="549" y="459"/>
                    <a:pt x="564" y="444"/>
                    <a:pt x="583" y="444"/>
                  </a:cubicBezTo>
                  <a:cubicBezTo>
                    <a:pt x="602" y="444"/>
                    <a:pt x="617" y="459"/>
                    <a:pt x="617" y="478"/>
                  </a:cubicBezTo>
                  <a:cubicBezTo>
                    <a:pt x="617" y="497"/>
                    <a:pt x="602" y="512"/>
                    <a:pt x="583" y="512"/>
                  </a:cubicBezTo>
                  <a:lnTo>
                    <a:pt x="549" y="5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7894800" y="2304000"/>
              <a:ext cx="182160" cy="72360"/>
            </a:xfrm>
            <a:custGeom>
              <a:rect b="b" l="l" r="r" t="t"/>
              <a:pathLst>
                <a:path extrusionOk="0" h="68" w="171">
                  <a:moveTo>
                    <a:pt x="34" y="68"/>
                  </a:moveTo>
                  <a:cubicBezTo>
                    <a:pt x="137" y="68"/>
                    <a:pt x="137" y="68"/>
                    <a:pt x="137" y="68"/>
                  </a:cubicBezTo>
                  <a:cubicBezTo>
                    <a:pt x="156" y="68"/>
                    <a:pt x="171" y="53"/>
                    <a:pt x="171" y="34"/>
                  </a:cubicBezTo>
                  <a:cubicBezTo>
                    <a:pt x="171" y="15"/>
                    <a:pt x="156" y="0"/>
                    <a:pt x="13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53"/>
                    <a:pt x="16" y="68"/>
                    <a:pt x="34" y="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7722720" y="1813680"/>
              <a:ext cx="154080" cy="152280"/>
            </a:xfrm>
            <a:custGeom>
              <a:rect b="b" l="l" r="r" t="t"/>
              <a:pathLst>
                <a:path extrusionOk="0" h="143" w="145">
                  <a:moveTo>
                    <a:pt x="36" y="143"/>
                  </a:moveTo>
                  <a:cubicBezTo>
                    <a:pt x="46" y="143"/>
                    <a:pt x="54" y="139"/>
                    <a:pt x="61" y="133"/>
                  </a:cubicBezTo>
                  <a:cubicBezTo>
                    <a:pt x="133" y="60"/>
                    <a:pt x="133" y="60"/>
                    <a:pt x="133" y="60"/>
                  </a:cubicBezTo>
                  <a:cubicBezTo>
                    <a:pt x="142" y="52"/>
                    <a:pt x="145" y="39"/>
                    <a:pt x="142" y="27"/>
                  </a:cubicBezTo>
                  <a:cubicBezTo>
                    <a:pt x="139" y="15"/>
                    <a:pt x="130" y="6"/>
                    <a:pt x="118" y="3"/>
                  </a:cubicBezTo>
                  <a:cubicBezTo>
                    <a:pt x="106" y="0"/>
                    <a:pt x="93" y="3"/>
                    <a:pt x="85" y="12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3" y="94"/>
                    <a:pt x="0" y="109"/>
                    <a:pt x="5" y="122"/>
                  </a:cubicBezTo>
                  <a:cubicBezTo>
                    <a:pt x="10" y="134"/>
                    <a:pt x="23" y="143"/>
                    <a:pt x="36" y="1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7313760" y="1613520"/>
              <a:ext cx="71640" cy="182160"/>
            </a:xfrm>
            <a:custGeom>
              <a:rect b="b" l="l" r="r" t="t"/>
              <a:pathLst>
                <a:path extrusionOk="0" h="171" w="68">
                  <a:moveTo>
                    <a:pt x="34" y="171"/>
                  </a:moveTo>
                  <a:cubicBezTo>
                    <a:pt x="53" y="171"/>
                    <a:pt x="68" y="155"/>
                    <a:pt x="68" y="137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55"/>
                    <a:pt x="15" y="171"/>
                    <a:pt x="34" y="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6822360" y="1813680"/>
              <a:ext cx="152280" cy="152280"/>
            </a:xfrm>
            <a:custGeom>
              <a:rect b="b" l="l" r="r" t="t"/>
              <a:pathLst>
                <a:path extrusionOk="0" h="143" w="143">
                  <a:moveTo>
                    <a:pt x="133" y="133"/>
                  </a:moveTo>
                  <a:cubicBezTo>
                    <a:pt x="140" y="126"/>
                    <a:pt x="143" y="118"/>
                    <a:pt x="143" y="108"/>
                  </a:cubicBezTo>
                  <a:cubicBezTo>
                    <a:pt x="143" y="99"/>
                    <a:pt x="140" y="91"/>
                    <a:pt x="133" y="84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52" y="3"/>
                    <a:pt x="40" y="0"/>
                    <a:pt x="28" y="3"/>
                  </a:cubicBezTo>
                  <a:cubicBezTo>
                    <a:pt x="16" y="6"/>
                    <a:pt x="6" y="15"/>
                    <a:pt x="3" y="27"/>
                  </a:cubicBezTo>
                  <a:cubicBezTo>
                    <a:pt x="0" y="39"/>
                    <a:pt x="4" y="52"/>
                    <a:pt x="13" y="60"/>
                  </a:cubicBezTo>
                  <a:cubicBezTo>
                    <a:pt x="85" y="133"/>
                    <a:pt x="85" y="133"/>
                    <a:pt x="85" y="133"/>
                  </a:cubicBezTo>
                  <a:cubicBezTo>
                    <a:pt x="91" y="139"/>
                    <a:pt x="100" y="143"/>
                    <a:pt x="109" y="143"/>
                  </a:cubicBezTo>
                  <a:cubicBezTo>
                    <a:pt x="118" y="143"/>
                    <a:pt x="127" y="139"/>
                    <a:pt x="133" y="1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6623280" y="2304000"/>
              <a:ext cx="180360" cy="72360"/>
            </a:xfrm>
            <a:custGeom>
              <a:rect b="b" l="l" r="r" t="t"/>
              <a:pathLst>
                <a:path extrusionOk="0" h="68" w="170">
                  <a:moveTo>
                    <a:pt x="34" y="0"/>
                  </a:moveTo>
                  <a:cubicBezTo>
                    <a:pt x="15" y="0"/>
                    <a:pt x="0" y="15"/>
                    <a:pt x="0" y="34"/>
                  </a:cubicBezTo>
                  <a:cubicBezTo>
                    <a:pt x="0" y="53"/>
                    <a:pt x="15" y="68"/>
                    <a:pt x="34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55" y="68"/>
                    <a:pt x="170" y="53"/>
                    <a:pt x="170" y="34"/>
                  </a:cubicBezTo>
                  <a:cubicBezTo>
                    <a:pt x="170" y="15"/>
                    <a:pt x="155" y="0"/>
                    <a:pt x="136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5"/>
          <p:cNvSpPr/>
          <p:nvPr/>
        </p:nvSpPr>
        <p:spPr>
          <a:xfrm>
            <a:off x="1143000" y="996120"/>
            <a:ext cx="3685680" cy="59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 cap="none" strike="noStrike">
                <a:solidFill>
                  <a:srgbClr val="494B69"/>
                </a:solidFill>
                <a:latin typeface="Roboto"/>
                <a:ea typeface="Roboto"/>
                <a:cs typeface="Roboto"/>
                <a:sym typeface="Roboto"/>
              </a:rPr>
              <a:t>Specifying abusive contents</a:t>
            </a:r>
            <a:r>
              <a:rPr b="0" i="0" lang="en-US" sz="1000" u="none" cap="none" strike="noStrike">
                <a:solidFill>
                  <a:srgbClr val="5C5C5C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5"/>
          <p:cNvSpPr/>
          <p:nvPr/>
        </p:nvSpPr>
        <p:spPr>
          <a:xfrm>
            <a:off x="380880" y="1184400"/>
            <a:ext cx="619560" cy="6195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5"/>
          <p:cNvSpPr/>
          <p:nvPr/>
        </p:nvSpPr>
        <p:spPr>
          <a:xfrm>
            <a:off x="1143000" y="2241000"/>
            <a:ext cx="3115080" cy="499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494B69"/>
                </a:solidFill>
                <a:latin typeface="Roboto"/>
                <a:ea typeface="Roboto"/>
                <a:cs typeface="Roboto"/>
                <a:sym typeface="Roboto"/>
              </a:rPr>
              <a:t>Reducing cyberbullying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5"/>
          <p:cNvSpPr/>
          <p:nvPr/>
        </p:nvSpPr>
        <p:spPr>
          <a:xfrm>
            <a:off x="380880" y="2070360"/>
            <a:ext cx="619560" cy="6195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5"/>
          <p:cNvSpPr/>
          <p:nvPr/>
        </p:nvSpPr>
        <p:spPr>
          <a:xfrm>
            <a:off x="1143000" y="2791440"/>
            <a:ext cx="3047760" cy="94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494B69"/>
                </a:solidFill>
                <a:latin typeface="Roboto"/>
                <a:ea typeface="Roboto"/>
                <a:cs typeface="Roboto"/>
                <a:sym typeface="Roboto"/>
              </a:rPr>
              <a:t>Implementation of deep learning for labeling vulgarity in social media</a:t>
            </a:r>
            <a:r>
              <a:rPr b="0" i="0" lang="en-US" sz="1000" u="none" cap="none" strike="noStrike">
                <a:solidFill>
                  <a:srgbClr val="5C5C5C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5"/>
          <p:cNvSpPr/>
          <p:nvPr/>
        </p:nvSpPr>
        <p:spPr>
          <a:xfrm>
            <a:off x="380880" y="2955960"/>
            <a:ext cx="619560" cy="6195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5"/>
          <p:cNvSpPr/>
          <p:nvPr/>
        </p:nvSpPr>
        <p:spPr>
          <a:xfrm>
            <a:off x="1143000" y="3869640"/>
            <a:ext cx="3047760" cy="5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D8707C"/>
                </a:solidFill>
                <a:latin typeface="Roboto"/>
                <a:ea typeface="Roboto"/>
                <a:cs typeface="Roboto"/>
                <a:sym typeface="Roboto"/>
              </a:rPr>
              <a:t>Build faster and more accurate model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5"/>
          <p:cNvSpPr/>
          <p:nvPr/>
        </p:nvSpPr>
        <p:spPr>
          <a:xfrm>
            <a:off x="380880" y="3841920"/>
            <a:ext cx="619560" cy="6195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"/>
          <p:cNvSpPr txBox="1"/>
          <p:nvPr/>
        </p:nvSpPr>
        <p:spPr>
          <a:xfrm>
            <a:off x="388080" y="320760"/>
            <a:ext cx="8375400" cy="583920"/>
          </a:xfrm>
          <a:prstGeom prst="rect">
            <a:avLst/>
          </a:prstGeom>
          <a:noFill/>
          <a:ln cap="rnd" cmpd="sng" w="9525">
            <a:solidFill>
              <a:srgbClr val="D9D9D9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5C5C5C"/>
                </a:solidFill>
                <a:latin typeface="Roboto"/>
                <a:ea typeface="Roboto"/>
                <a:cs typeface="Roboto"/>
                <a:sym typeface="Roboto"/>
              </a:rPr>
              <a:t>Motivation</a:t>
            </a:r>
            <a:endParaRPr b="0" i="0" sz="28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6"/>
          <p:cNvSpPr/>
          <p:nvPr/>
        </p:nvSpPr>
        <p:spPr>
          <a:xfrm>
            <a:off x="1288440" y="909360"/>
            <a:ext cx="3685680" cy="909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 cap="none" strike="noStrike">
                <a:solidFill>
                  <a:srgbClr val="494B69"/>
                </a:solidFill>
                <a:latin typeface="Roboto"/>
                <a:ea typeface="Roboto"/>
                <a:cs typeface="Roboto"/>
                <a:sym typeface="Roboto"/>
              </a:rPr>
              <a:t>Greater use of social media platforms</a:t>
            </a:r>
            <a:r>
              <a:rPr b="0" i="0" lang="en-US" sz="1000" u="none" cap="none" strike="noStrike">
                <a:solidFill>
                  <a:srgbClr val="5C5C5C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6"/>
          <p:cNvSpPr/>
          <p:nvPr/>
        </p:nvSpPr>
        <p:spPr>
          <a:xfrm>
            <a:off x="388080" y="1133640"/>
            <a:ext cx="619560" cy="6195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6"/>
          <p:cNvSpPr/>
          <p:nvPr/>
        </p:nvSpPr>
        <p:spPr>
          <a:xfrm>
            <a:off x="1287720" y="2007000"/>
            <a:ext cx="3115080" cy="8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494B69"/>
                </a:solidFill>
                <a:latin typeface="Roboto"/>
                <a:ea typeface="Roboto"/>
                <a:cs typeface="Roboto"/>
                <a:sym typeface="Roboto"/>
              </a:rPr>
              <a:t>News of cyberbullying and online </a:t>
            </a:r>
            <a:r>
              <a:rPr b="1" lang="en-US" sz="1600">
                <a:solidFill>
                  <a:srgbClr val="494B69"/>
                </a:solidFill>
                <a:latin typeface="Roboto"/>
                <a:ea typeface="Roboto"/>
                <a:cs typeface="Roboto"/>
                <a:sym typeface="Roboto"/>
              </a:rPr>
              <a:t>harassment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6"/>
          <p:cNvSpPr/>
          <p:nvPr/>
        </p:nvSpPr>
        <p:spPr>
          <a:xfrm>
            <a:off x="388080" y="1971360"/>
            <a:ext cx="619560" cy="6195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6"/>
          <p:cNvSpPr/>
          <p:nvPr/>
        </p:nvSpPr>
        <p:spPr>
          <a:xfrm>
            <a:off x="1288440" y="2807640"/>
            <a:ext cx="3048120" cy="71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8C2841"/>
                </a:solidFill>
                <a:latin typeface="Roboto"/>
                <a:ea typeface="Roboto"/>
                <a:cs typeface="Roboto"/>
                <a:sym typeface="Roboto"/>
              </a:rPr>
              <a:t>Using abusive comments</a:t>
            </a:r>
            <a:r>
              <a:rPr b="1" i="0" lang="en-US" sz="1600" u="none" cap="none" strike="noStrike">
                <a:solidFill>
                  <a:srgbClr val="E3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6"/>
          <p:cNvSpPr/>
          <p:nvPr/>
        </p:nvSpPr>
        <p:spPr>
          <a:xfrm>
            <a:off x="388080" y="2855160"/>
            <a:ext cx="619560" cy="6195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6"/>
          <p:cNvSpPr/>
          <p:nvPr/>
        </p:nvSpPr>
        <p:spPr>
          <a:xfrm>
            <a:off x="1287720" y="3724200"/>
            <a:ext cx="304884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C13545"/>
                </a:solidFill>
                <a:latin typeface="Roboto"/>
                <a:ea typeface="Roboto"/>
                <a:cs typeface="Roboto"/>
                <a:sym typeface="Roboto"/>
              </a:rPr>
              <a:t>Online sexual </a:t>
            </a:r>
            <a:r>
              <a:rPr b="1" lang="en-US" sz="1600">
                <a:solidFill>
                  <a:srgbClr val="C13545"/>
                </a:solidFill>
                <a:latin typeface="Roboto"/>
                <a:ea typeface="Roboto"/>
                <a:cs typeface="Roboto"/>
                <a:sym typeface="Roboto"/>
              </a:rPr>
              <a:t>harassment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388080" y="3640680"/>
            <a:ext cx="619560" cy="619560"/>
          </a:xfrm>
          <a:prstGeom prst="ellipse">
            <a:avLst/>
          </a:prstGeom>
          <a:solidFill>
            <a:srgbClr val="C1344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8" name="Google Shape;268;p6"/>
          <p:cNvGrpSpPr/>
          <p:nvPr/>
        </p:nvGrpSpPr>
        <p:grpSpPr>
          <a:xfrm>
            <a:off x="5415480" y="1169640"/>
            <a:ext cx="3270960" cy="3270960"/>
            <a:chOff x="5415480" y="1169640"/>
            <a:chExt cx="3270960" cy="3270960"/>
          </a:xfrm>
        </p:grpSpPr>
        <p:sp>
          <p:nvSpPr>
            <p:cNvPr id="269" name="Google Shape;269;p6"/>
            <p:cNvSpPr/>
            <p:nvPr/>
          </p:nvSpPr>
          <p:spPr>
            <a:xfrm>
              <a:off x="5415480" y="1169640"/>
              <a:ext cx="3270960" cy="3270960"/>
            </a:xfrm>
            <a:custGeom>
              <a:rect b="b" l="l" r="r" t="t"/>
              <a:pathLst>
                <a:path extrusionOk="0" h="1920" w="1920">
                  <a:moveTo>
                    <a:pt x="1892" y="800"/>
                  </a:moveTo>
                  <a:cubicBezTo>
                    <a:pt x="1790" y="787"/>
                    <a:pt x="1790" y="787"/>
                    <a:pt x="1790" y="787"/>
                  </a:cubicBezTo>
                  <a:cubicBezTo>
                    <a:pt x="1767" y="735"/>
                    <a:pt x="1736" y="688"/>
                    <a:pt x="1696" y="647"/>
                  </a:cubicBezTo>
                  <a:cubicBezTo>
                    <a:pt x="1680" y="608"/>
                    <a:pt x="1660" y="571"/>
                    <a:pt x="1638" y="535"/>
                  </a:cubicBezTo>
                  <a:cubicBezTo>
                    <a:pt x="1732" y="414"/>
                    <a:pt x="1732" y="414"/>
                    <a:pt x="1732" y="414"/>
                  </a:cubicBezTo>
                  <a:cubicBezTo>
                    <a:pt x="1742" y="401"/>
                    <a:pt x="1740" y="383"/>
                    <a:pt x="1729" y="372"/>
                  </a:cubicBezTo>
                  <a:cubicBezTo>
                    <a:pt x="1548" y="191"/>
                    <a:pt x="1548" y="191"/>
                    <a:pt x="1548" y="191"/>
                  </a:cubicBezTo>
                  <a:cubicBezTo>
                    <a:pt x="1537" y="179"/>
                    <a:pt x="1519" y="178"/>
                    <a:pt x="1506" y="188"/>
                  </a:cubicBezTo>
                  <a:cubicBezTo>
                    <a:pt x="1385" y="282"/>
                    <a:pt x="1385" y="282"/>
                    <a:pt x="1385" y="282"/>
                  </a:cubicBezTo>
                  <a:cubicBezTo>
                    <a:pt x="1309" y="234"/>
                    <a:pt x="1226" y="200"/>
                    <a:pt x="1139" y="180"/>
                  </a:cubicBezTo>
                  <a:cubicBezTo>
                    <a:pt x="1120" y="28"/>
                    <a:pt x="1120" y="28"/>
                    <a:pt x="1120" y="28"/>
                  </a:cubicBezTo>
                  <a:cubicBezTo>
                    <a:pt x="1118" y="12"/>
                    <a:pt x="1104" y="0"/>
                    <a:pt x="1088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816" y="0"/>
                    <a:pt x="802" y="12"/>
                    <a:pt x="800" y="28"/>
                  </a:cubicBezTo>
                  <a:cubicBezTo>
                    <a:pt x="781" y="180"/>
                    <a:pt x="781" y="180"/>
                    <a:pt x="781" y="180"/>
                  </a:cubicBezTo>
                  <a:cubicBezTo>
                    <a:pt x="694" y="200"/>
                    <a:pt x="611" y="234"/>
                    <a:pt x="535" y="282"/>
                  </a:cubicBezTo>
                  <a:cubicBezTo>
                    <a:pt x="414" y="188"/>
                    <a:pt x="414" y="188"/>
                    <a:pt x="414" y="188"/>
                  </a:cubicBezTo>
                  <a:cubicBezTo>
                    <a:pt x="401" y="178"/>
                    <a:pt x="383" y="179"/>
                    <a:pt x="372" y="191"/>
                  </a:cubicBezTo>
                  <a:cubicBezTo>
                    <a:pt x="191" y="372"/>
                    <a:pt x="191" y="372"/>
                    <a:pt x="191" y="372"/>
                  </a:cubicBezTo>
                  <a:cubicBezTo>
                    <a:pt x="179" y="383"/>
                    <a:pt x="178" y="401"/>
                    <a:pt x="188" y="414"/>
                  </a:cubicBezTo>
                  <a:cubicBezTo>
                    <a:pt x="282" y="535"/>
                    <a:pt x="282" y="535"/>
                    <a:pt x="282" y="535"/>
                  </a:cubicBezTo>
                  <a:cubicBezTo>
                    <a:pt x="234" y="611"/>
                    <a:pt x="200" y="694"/>
                    <a:pt x="180" y="781"/>
                  </a:cubicBezTo>
                  <a:cubicBezTo>
                    <a:pt x="28" y="800"/>
                    <a:pt x="28" y="800"/>
                    <a:pt x="28" y="800"/>
                  </a:cubicBezTo>
                  <a:cubicBezTo>
                    <a:pt x="12" y="802"/>
                    <a:pt x="0" y="816"/>
                    <a:pt x="0" y="832"/>
                  </a:cubicBezTo>
                  <a:cubicBezTo>
                    <a:pt x="0" y="1088"/>
                    <a:pt x="0" y="1088"/>
                    <a:pt x="0" y="1088"/>
                  </a:cubicBezTo>
                  <a:cubicBezTo>
                    <a:pt x="0" y="1104"/>
                    <a:pt x="12" y="1118"/>
                    <a:pt x="28" y="1120"/>
                  </a:cubicBezTo>
                  <a:cubicBezTo>
                    <a:pt x="180" y="1139"/>
                    <a:pt x="180" y="1139"/>
                    <a:pt x="180" y="1139"/>
                  </a:cubicBezTo>
                  <a:cubicBezTo>
                    <a:pt x="200" y="1226"/>
                    <a:pt x="234" y="1309"/>
                    <a:pt x="282" y="1385"/>
                  </a:cubicBezTo>
                  <a:cubicBezTo>
                    <a:pt x="188" y="1506"/>
                    <a:pt x="188" y="1506"/>
                    <a:pt x="188" y="1506"/>
                  </a:cubicBezTo>
                  <a:cubicBezTo>
                    <a:pt x="178" y="1519"/>
                    <a:pt x="179" y="1537"/>
                    <a:pt x="191" y="1548"/>
                  </a:cubicBezTo>
                  <a:cubicBezTo>
                    <a:pt x="372" y="1729"/>
                    <a:pt x="372" y="1729"/>
                    <a:pt x="372" y="1729"/>
                  </a:cubicBezTo>
                  <a:cubicBezTo>
                    <a:pt x="383" y="1741"/>
                    <a:pt x="401" y="1742"/>
                    <a:pt x="414" y="1732"/>
                  </a:cubicBezTo>
                  <a:cubicBezTo>
                    <a:pt x="535" y="1638"/>
                    <a:pt x="535" y="1638"/>
                    <a:pt x="535" y="1638"/>
                  </a:cubicBezTo>
                  <a:cubicBezTo>
                    <a:pt x="611" y="1686"/>
                    <a:pt x="694" y="1720"/>
                    <a:pt x="781" y="1740"/>
                  </a:cubicBezTo>
                  <a:cubicBezTo>
                    <a:pt x="800" y="1892"/>
                    <a:pt x="800" y="1892"/>
                    <a:pt x="800" y="1892"/>
                  </a:cubicBezTo>
                  <a:cubicBezTo>
                    <a:pt x="802" y="1908"/>
                    <a:pt x="816" y="1920"/>
                    <a:pt x="832" y="1920"/>
                  </a:cubicBezTo>
                  <a:cubicBezTo>
                    <a:pt x="1088" y="1920"/>
                    <a:pt x="1088" y="1920"/>
                    <a:pt x="1088" y="1920"/>
                  </a:cubicBezTo>
                  <a:cubicBezTo>
                    <a:pt x="1104" y="1920"/>
                    <a:pt x="1118" y="1908"/>
                    <a:pt x="1120" y="1892"/>
                  </a:cubicBezTo>
                  <a:cubicBezTo>
                    <a:pt x="1139" y="1740"/>
                    <a:pt x="1139" y="1740"/>
                    <a:pt x="1139" y="1740"/>
                  </a:cubicBezTo>
                  <a:cubicBezTo>
                    <a:pt x="1176" y="1731"/>
                    <a:pt x="1212" y="1720"/>
                    <a:pt x="1248" y="1706"/>
                  </a:cubicBezTo>
                  <a:cubicBezTo>
                    <a:pt x="1248" y="1792"/>
                    <a:pt x="1248" y="1792"/>
                    <a:pt x="1248" y="1792"/>
                  </a:cubicBezTo>
                  <a:cubicBezTo>
                    <a:pt x="1248" y="1863"/>
                    <a:pt x="1305" y="1920"/>
                    <a:pt x="1376" y="1920"/>
                  </a:cubicBezTo>
                  <a:cubicBezTo>
                    <a:pt x="1447" y="1920"/>
                    <a:pt x="1504" y="1863"/>
                    <a:pt x="1504" y="1792"/>
                  </a:cubicBezTo>
                  <a:cubicBezTo>
                    <a:pt x="1504" y="1730"/>
                    <a:pt x="1504" y="1730"/>
                    <a:pt x="1504" y="1730"/>
                  </a:cubicBezTo>
                  <a:cubicBezTo>
                    <a:pt x="1506" y="1732"/>
                    <a:pt x="1506" y="1732"/>
                    <a:pt x="1506" y="1732"/>
                  </a:cubicBezTo>
                  <a:cubicBezTo>
                    <a:pt x="1519" y="1742"/>
                    <a:pt x="1537" y="1741"/>
                    <a:pt x="1548" y="1729"/>
                  </a:cubicBezTo>
                  <a:cubicBezTo>
                    <a:pt x="1729" y="1548"/>
                    <a:pt x="1729" y="1548"/>
                    <a:pt x="1729" y="1548"/>
                  </a:cubicBezTo>
                  <a:cubicBezTo>
                    <a:pt x="1741" y="1537"/>
                    <a:pt x="1742" y="1519"/>
                    <a:pt x="1732" y="1506"/>
                  </a:cubicBezTo>
                  <a:cubicBezTo>
                    <a:pt x="1638" y="1385"/>
                    <a:pt x="1638" y="1385"/>
                    <a:pt x="1638" y="1385"/>
                  </a:cubicBezTo>
                  <a:cubicBezTo>
                    <a:pt x="1660" y="1349"/>
                    <a:pt x="1680" y="1312"/>
                    <a:pt x="1696" y="1273"/>
                  </a:cubicBezTo>
                  <a:cubicBezTo>
                    <a:pt x="1736" y="1232"/>
                    <a:pt x="1767" y="1185"/>
                    <a:pt x="1789" y="1132"/>
                  </a:cubicBezTo>
                  <a:cubicBezTo>
                    <a:pt x="1892" y="1120"/>
                    <a:pt x="1892" y="1120"/>
                    <a:pt x="1892" y="1120"/>
                  </a:cubicBezTo>
                  <a:cubicBezTo>
                    <a:pt x="1908" y="1118"/>
                    <a:pt x="1920" y="1104"/>
                    <a:pt x="1920" y="1088"/>
                  </a:cubicBezTo>
                  <a:cubicBezTo>
                    <a:pt x="1920" y="832"/>
                    <a:pt x="1920" y="832"/>
                    <a:pt x="1920" y="832"/>
                  </a:cubicBezTo>
                  <a:cubicBezTo>
                    <a:pt x="1920" y="816"/>
                    <a:pt x="1908" y="802"/>
                    <a:pt x="1892" y="800"/>
                  </a:cubicBezTo>
                  <a:close/>
                  <a:moveTo>
                    <a:pt x="1103" y="1682"/>
                  </a:moveTo>
                  <a:cubicBezTo>
                    <a:pt x="1090" y="1685"/>
                    <a:pt x="1080" y="1696"/>
                    <a:pt x="1078" y="1709"/>
                  </a:cubicBezTo>
                  <a:cubicBezTo>
                    <a:pt x="1060" y="1856"/>
                    <a:pt x="1060" y="1856"/>
                    <a:pt x="1060" y="1856"/>
                  </a:cubicBezTo>
                  <a:cubicBezTo>
                    <a:pt x="860" y="1856"/>
                    <a:pt x="860" y="1856"/>
                    <a:pt x="860" y="1856"/>
                  </a:cubicBezTo>
                  <a:cubicBezTo>
                    <a:pt x="842" y="1709"/>
                    <a:pt x="842" y="1709"/>
                    <a:pt x="842" y="1709"/>
                  </a:cubicBezTo>
                  <a:cubicBezTo>
                    <a:pt x="840" y="1696"/>
                    <a:pt x="830" y="1685"/>
                    <a:pt x="816" y="1682"/>
                  </a:cubicBezTo>
                  <a:cubicBezTo>
                    <a:pt x="722" y="1663"/>
                    <a:pt x="631" y="1626"/>
                    <a:pt x="551" y="1572"/>
                  </a:cubicBezTo>
                  <a:cubicBezTo>
                    <a:pt x="540" y="1564"/>
                    <a:pt x="525" y="1565"/>
                    <a:pt x="514" y="1573"/>
                  </a:cubicBezTo>
                  <a:cubicBezTo>
                    <a:pt x="397" y="1664"/>
                    <a:pt x="397" y="1664"/>
                    <a:pt x="397" y="1664"/>
                  </a:cubicBezTo>
                  <a:cubicBezTo>
                    <a:pt x="256" y="1523"/>
                    <a:pt x="256" y="1523"/>
                    <a:pt x="256" y="1523"/>
                  </a:cubicBezTo>
                  <a:cubicBezTo>
                    <a:pt x="347" y="1406"/>
                    <a:pt x="347" y="1406"/>
                    <a:pt x="347" y="1406"/>
                  </a:cubicBezTo>
                  <a:cubicBezTo>
                    <a:pt x="355" y="1395"/>
                    <a:pt x="356" y="1380"/>
                    <a:pt x="348" y="1369"/>
                  </a:cubicBezTo>
                  <a:cubicBezTo>
                    <a:pt x="294" y="1289"/>
                    <a:pt x="257" y="1199"/>
                    <a:pt x="238" y="1104"/>
                  </a:cubicBezTo>
                  <a:cubicBezTo>
                    <a:pt x="235" y="1090"/>
                    <a:pt x="224" y="1080"/>
                    <a:pt x="211" y="1078"/>
                  </a:cubicBezTo>
                  <a:cubicBezTo>
                    <a:pt x="64" y="1060"/>
                    <a:pt x="64" y="1060"/>
                    <a:pt x="64" y="1060"/>
                  </a:cubicBezTo>
                  <a:cubicBezTo>
                    <a:pt x="64" y="860"/>
                    <a:pt x="64" y="860"/>
                    <a:pt x="64" y="860"/>
                  </a:cubicBezTo>
                  <a:cubicBezTo>
                    <a:pt x="211" y="842"/>
                    <a:pt x="211" y="842"/>
                    <a:pt x="211" y="842"/>
                  </a:cubicBezTo>
                  <a:cubicBezTo>
                    <a:pt x="224" y="840"/>
                    <a:pt x="235" y="830"/>
                    <a:pt x="238" y="816"/>
                  </a:cubicBezTo>
                  <a:cubicBezTo>
                    <a:pt x="257" y="722"/>
                    <a:pt x="294" y="631"/>
                    <a:pt x="348" y="551"/>
                  </a:cubicBezTo>
                  <a:cubicBezTo>
                    <a:pt x="356" y="540"/>
                    <a:pt x="355" y="525"/>
                    <a:pt x="347" y="514"/>
                  </a:cubicBezTo>
                  <a:cubicBezTo>
                    <a:pt x="256" y="397"/>
                    <a:pt x="256" y="397"/>
                    <a:pt x="256" y="397"/>
                  </a:cubicBezTo>
                  <a:cubicBezTo>
                    <a:pt x="397" y="256"/>
                    <a:pt x="397" y="256"/>
                    <a:pt x="397" y="256"/>
                  </a:cubicBezTo>
                  <a:cubicBezTo>
                    <a:pt x="514" y="347"/>
                    <a:pt x="514" y="347"/>
                    <a:pt x="514" y="347"/>
                  </a:cubicBezTo>
                  <a:cubicBezTo>
                    <a:pt x="525" y="355"/>
                    <a:pt x="540" y="356"/>
                    <a:pt x="551" y="348"/>
                  </a:cubicBezTo>
                  <a:cubicBezTo>
                    <a:pt x="631" y="294"/>
                    <a:pt x="722" y="257"/>
                    <a:pt x="816" y="238"/>
                  </a:cubicBezTo>
                  <a:cubicBezTo>
                    <a:pt x="830" y="235"/>
                    <a:pt x="840" y="224"/>
                    <a:pt x="842" y="211"/>
                  </a:cubicBezTo>
                  <a:cubicBezTo>
                    <a:pt x="860" y="64"/>
                    <a:pt x="860" y="64"/>
                    <a:pt x="860" y="64"/>
                  </a:cubicBezTo>
                  <a:cubicBezTo>
                    <a:pt x="1060" y="64"/>
                    <a:pt x="1060" y="64"/>
                    <a:pt x="1060" y="64"/>
                  </a:cubicBezTo>
                  <a:cubicBezTo>
                    <a:pt x="1078" y="211"/>
                    <a:pt x="1078" y="211"/>
                    <a:pt x="1078" y="211"/>
                  </a:cubicBezTo>
                  <a:cubicBezTo>
                    <a:pt x="1080" y="224"/>
                    <a:pt x="1090" y="235"/>
                    <a:pt x="1104" y="238"/>
                  </a:cubicBezTo>
                  <a:cubicBezTo>
                    <a:pt x="1198" y="257"/>
                    <a:pt x="1289" y="294"/>
                    <a:pt x="1369" y="348"/>
                  </a:cubicBezTo>
                  <a:cubicBezTo>
                    <a:pt x="1380" y="356"/>
                    <a:pt x="1395" y="355"/>
                    <a:pt x="1406" y="347"/>
                  </a:cubicBezTo>
                  <a:cubicBezTo>
                    <a:pt x="1523" y="256"/>
                    <a:pt x="1523" y="256"/>
                    <a:pt x="1523" y="256"/>
                  </a:cubicBezTo>
                  <a:cubicBezTo>
                    <a:pt x="1664" y="397"/>
                    <a:pt x="1664" y="397"/>
                    <a:pt x="1664" y="397"/>
                  </a:cubicBezTo>
                  <a:cubicBezTo>
                    <a:pt x="1573" y="514"/>
                    <a:pt x="1573" y="514"/>
                    <a:pt x="1573" y="514"/>
                  </a:cubicBezTo>
                  <a:cubicBezTo>
                    <a:pt x="1565" y="525"/>
                    <a:pt x="1564" y="540"/>
                    <a:pt x="1572" y="551"/>
                  </a:cubicBezTo>
                  <a:cubicBezTo>
                    <a:pt x="1574" y="554"/>
                    <a:pt x="1576" y="557"/>
                    <a:pt x="1578" y="560"/>
                  </a:cubicBezTo>
                  <a:cubicBezTo>
                    <a:pt x="1474" y="507"/>
                    <a:pt x="1353" y="497"/>
                    <a:pt x="1241" y="533"/>
                  </a:cubicBezTo>
                  <a:cubicBezTo>
                    <a:pt x="1158" y="477"/>
                    <a:pt x="1060" y="448"/>
                    <a:pt x="960" y="448"/>
                  </a:cubicBezTo>
                  <a:cubicBezTo>
                    <a:pt x="677" y="448"/>
                    <a:pt x="448" y="677"/>
                    <a:pt x="448" y="960"/>
                  </a:cubicBezTo>
                  <a:cubicBezTo>
                    <a:pt x="448" y="1243"/>
                    <a:pt x="677" y="1472"/>
                    <a:pt x="960" y="1472"/>
                  </a:cubicBezTo>
                  <a:cubicBezTo>
                    <a:pt x="1060" y="1472"/>
                    <a:pt x="1158" y="1443"/>
                    <a:pt x="1241" y="1387"/>
                  </a:cubicBezTo>
                  <a:cubicBezTo>
                    <a:pt x="1254" y="1391"/>
                    <a:pt x="1267" y="1394"/>
                    <a:pt x="1280" y="1397"/>
                  </a:cubicBezTo>
                  <a:cubicBezTo>
                    <a:pt x="1280" y="1440"/>
                    <a:pt x="1280" y="1440"/>
                    <a:pt x="1280" y="1440"/>
                  </a:cubicBezTo>
                  <a:cubicBezTo>
                    <a:pt x="1262" y="1440"/>
                    <a:pt x="1248" y="1454"/>
                    <a:pt x="1248" y="1472"/>
                  </a:cubicBezTo>
                  <a:cubicBezTo>
                    <a:pt x="1248" y="1637"/>
                    <a:pt x="1248" y="1637"/>
                    <a:pt x="1248" y="1637"/>
                  </a:cubicBezTo>
                  <a:cubicBezTo>
                    <a:pt x="1202" y="1657"/>
                    <a:pt x="1153" y="1672"/>
                    <a:pt x="1103" y="1682"/>
                  </a:cubicBezTo>
                  <a:close/>
                  <a:moveTo>
                    <a:pt x="1050" y="653"/>
                  </a:moveTo>
                  <a:cubicBezTo>
                    <a:pt x="919" y="614"/>
                    <a:pt x="778" y="663"/>
                    <a:pt x="699" y="774"/>
                  </a:cubicBezTo>
                  <a:cubicBezTo>
                    <a:pt x="619" y="885"/>
                    <a:pt x="619" y="1035"/>
                    <a:pt x="699" y="1146"/>
                  </a:cubicBezTo>
                  <a:cubicBezTo>
                    <a:pt x="778" y="1257"/>
                    <a:pt x="919" y="1306"/>
                    <a:pt x="1050" y="1267"/>
                  </a:cubicBezTo>
                  <a:cubicBezTo>
                    <a:pt x="1084" y="1303"/>
                    <a:pt x="1124" y="1333"/>
                    <a:pt x="1168" y="1356"/>
                  </a:cubicBezTo>
                  <a:cubicBezTo>
                    <a:pt x="980" y="1456"/>
                    <a:pt x="747" y="1408"/>
                    <a:pt x="612" y="1243"/>
                  </a:cubicBezTo>
                  <a:cubicBezTo>
                    <a:pt x="478" y="1079"/>
                    <a:pt x="478" y="841"/>
                    <a:pt x="612" y="677"/>
                  </a:cubicBezTo>
                  <a:cubicBezTo>
                    <a:pt x="747" y="512"/>
                    <a:pt x="980" y="464"/>
                    <a:pt x="1168" y="564"/>
                  </a:cubicBezTo>
                  <a:cubicBezTo>
                    <a:pt x="1124" y="587"/>
                    <a:pt x="1084" y="617"/>
                    <a:pt x="1050" y="653"/>
                  </a:cubicBezTo>
                  <a:close/>
                  <a:moveTo>
                    <a:pt x="1006" y="708"/>
                  </a:moveTo>
                  <a:cubicBezTo>
                    <a:pt x="902" y="860"/>
                    <a:pt x="902" y="1060"/>
                    <a:pt x="1006" y="1212"/>
                  </a:cubicBezTo>
                  <a:cubicBezTo>
                    <a:pt x="905" y="1230"/>
                    <a:pt x="803" y="1187"/>
                    <a:pt x="746" y="1101"/>
                  </a:cubicBezTo>
                  <a:cubicBezTo>
                    <a:pt x="690" y="1016"/>
                    <a:pt x="690" y="904"/>
                    <a:pt x="746" y="819"/>
                  </a:cubicBezTo>
                  <a:cubicBezTo>
                    <a:pt x="803" y="733"/>
                    <a:pt x="905" y="690"/>
                    <a:pt x="1006" y="708"/>
                  </a:cubicBezTo>
                  <a:close/>
                  <a:moveTo>
                    <a:pt x="1344" y="1406"/>
                  </a:moveTo>
                  <a:cubicBezTo>
                    <a:pt x="1355" y="1407"/>
                    <a:pt x="1365" y="1408"/>
                    <a:pt x="1376" y="1408"/>
                  </a:cubicBezTo>
                  <a:cubicBezTo>
                    <a:pt x="1387" y="1408"/>
                    <a:pt x="1397" y="1407"/>
                    <a:pt x="1408" y="1406"/>
                  </a:cubicBezTo>
                  <a:cubicBezTo>
                    <a:pt x="1408" y="1440"/>
                    <a:pt x="1408" y="1440"/>
                    <a:pt x="1408" y="1440"/>
                  </a:cubicBezTo>
                  <a:cubicBezTo>
                    <a:pt x="1344" y="1440"/>
                    <a:pt x="1344" y="1440"/>
                    <a:pt x="1344" y="1440"/>
                  </a:cubicBezTo>
                  <a:lnTo>
                    <a:pt x="1344" y="1406"/>
                  </a:lnTo>
                  <a:close/>
                  <a:moveTo>
                    <a:pt x="1440" y="1792"/>
                  </a:moveTo>
                  <a:cubicBezTo>
                    <a:pt x="1440" y="1827"/>
                    <a:pt x="1411" y="1856"/>
                    <a:pt x="1376" y="1856"/>
                  </a:cubicBezTo>
                  <a:cubicBezTo>
                    <a:pt x="1341" y="1856"/>
                    <a:pt x="1312" y="1827"/>
                    <a:pt x="1312" y="1792"/>
                  </a:cubicBezTo>
                  <a:cubicBezTo>
                    <a:pt x="1312" y="1504"/>
                    <a:pt x="1312" y="1504"/>
                    <a:pt x="1312" y="1504"/>
                  </a:cubicBezTo>
                  <a:cubicBezTo>
                    <a:pt x="1440" y="1504"/>
                    <a:pt x="1440" y="1504"/>
                    <a:pt x="1440" y="1504"/>
                  </a:cubicBezTo>
                  <a:lnTo>
                    <a:pt x="1440" y="1792"/>
                  </a:lnTo>
                  <a:close/>
                  <a:moveTo>
                    <a:pt x="1664" y="1523"/>
                  </a:moveTo>
                  <a:cubicBezTo>
                    <a:pt x="1523" y="1664"/>
                    <a:pt x="1523" y="1664"/>
                    <a:pt x="1523" y="1664"/>
                  </a:cubicBezTo>
                  <a:cubicBezTo>
                    <a:pt x="1504" y="1649"/>
                    <a:pt x="1504" y="1649"/>
                    <a:pt x="1504" y="1649"/>
                  </a:cubicBezTo>
                  <a:cubicBezTo>
                    <a:pt x="1504" y="1472"/>
                    <a:pt x="1504" y="1472"/>
                    <a:pt x="1504" y="1472"/>
                  </a:cubicBezTo>
                  <a:cubicBezTo>
                    <a:pt x="1504" y="1454"/>
                    <a:pt x="1490" y="1440"/>
                    <a:pt x="1472" y="1440"/>
                  </a:cubicBezTo>
                  <a:cubicBezTo>
                    <a:pt x="1472" y="1397"/>
                    <a:pt x="1472" y="1397"/>
                    <a:pt x="1472" y="1397"/>
                  </a:cubicBezTo>
                  <a:cubicBezTo>
                    <a:pt x="1509" y="1389"/>
                    <a:pt x="1544" y="1377"/>
                    <a:pt x="1578" y="1359"/>
                  </a:cubicBezTo>
                  <a:cubicBezTo>
                    <a:pt x="1576" y="1363"/>
                    <a:pt x="1574" y="1366"/>
                    <a:pt x="1572" y="1369"/>
                  </a:cubicBezTo>
                  <a:cubicBezTo>
                    <a:pt x="1564" y="1380"/>
                    <a:pt x="1565" y="1395"/>
                    <a:pt x="1573" y="1406"/>
                  </a:cubicBezTo>
                  <a:lnTo>
                    <a:pt x="1664" y="1523"/>
                  </a:lnTo>
                  <a:close/>
                  <a:moveTo>
                    <a:pt x="1376" y="1344"/>
                  </a:moveTo>
                  <a:cubicBezTo>
                    <a:pt x="1164" y="1344"/>
                    <a:pt x="992" y="1172"/>
                    <a:pt x="992" y="960"/>
                  </a:cubicBezTo>
                  <a:cubicBezTo>
                    <a:pt x="992" y="748"/>
                    <a:pt x="1164" y="576"/>
                    <a:pt x="1376" y="576"/>
                  </a:cubicBezTo>
                  <a:cubicBezTo>
                    <a:pt x="1588" y="576"/>
                    <a:pt x="1760" y="748"/>
                    <a:pt x="1760" y="960"/>
                  </a:cubicBezTo>
                  <a:cubicBezTo>
                    <a:pt x="1760" y="1172"/>
                    <a:pt x="1588" y="1344"/>
                    <a:pt x="1376" y="1344"/>
                  </a:cubicBezTo>
                  <a:close/>
                  <a:moveTo>
                    <a:pt x="1856" y="1060"/>
                  </a:moveTo>
                  <a:cubicBezTo>
                    <a:pt x="1811" y="1065"/>
                    <a:pt x="1811" y="1065"/>
                    <a:pt x="1811" y="1065"/>
                  </a:cubicBezTo>
                  <a:cubicBezTo>
                    <a:pt x="1828" y="996"/>
                    <a:pt x="1828" y="924"/>
                    <a:pt x="1811" y="855"/>
                  </a:cubicBezTo>
                  <a:cubicBezTo>
                    <a:pt x="1856" y="860"/>
                    <a:pt x="1856" y="860"/>
                    <a:pt x="1856" y="860"/>
                  </a:cubicBezTo>
                  <a:lnTo>
                    <a:pt x="1856" y="1060"/>
                  </a:lnTo>
                  <a:close/>
                </a:path>
              </a:pathLst>
            </a:cu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7216560" y="2261520"/>
              <a:ext cx="545400" cy="1091520"/>
            </a:xfrm>
            <a:custGeom>
              <a:rect b="b" l="l" r="r" t="t"/>
              <a:pathLst>
                <a:path extrusionOk="0" h="640" w="320">
                  <a:moveTo>
                    <a:pt x="0" y="320"/>
                  </a:moveTo>
                  <a:cubicBezTo>
                    <a:pt x="0" y="497"/>
                    <a:pt x="143" y="640"/>
                    <a:pt x="320" y="640"/>
                  </a:cubicBezTo>
                  <a:cubicBezTo>
                    <a:pt x="320" y="576"/>
                    <a:pt x="320" y="576"/>
                    <a:pt x="320" y="576"/>
                  </a:cubicBezTo>
                  <a:cubicBezTo>
                    <a:pt x="179" y="576"/>
                    <a:pt x="64" y="461"/>
                    <a:pt x="64" y="320"/>
                  </a:cubicBezTo>
                  <a:cubicBezTo>
                    <a:pt x="64" y="179"/>
                    <a:pt x="179" y="64"/>
                    <a:pt x="320" y="64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143" y="0"/>
                    <a:pt x="0" y="143"/>
                    <a:pt x="0" y="320"/>
                  </a:cubicBezTo>
                  <a:close/>
                </a:path>
              </a:pathLst>
            </a:cu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6"/>
          <p:cNvGrpSpPr/>
          <p:nvPr/>
        </p:nvGrpSpPr>
        <p:grpSpPr>
          <a:xfrm>
            <a:off x="6216480" y="1970640"/>
            <a:ext cx="1668960" cy="1668960"/>
            <a:chOff x="6216480" y="1970640"/>
            <a:chExt cx="1668960" cy="1668960"/>
          </a:xfrm>
        </p:grpSpPr>
        <p:sp>
          <p:nvSpPr>
            <p:cNvPr id="272" name="Google Shape;272;p6"/>
            <p:cNvSpPr/>
            <p:nvPr/>
          </p:nvSpPr>
          <p:spPr>
            <a:xfrm>
              <a:off x="6216480" y="1970640"/>
              <a:ext cx="1668960" cy="1668960"/>
            </a:xfrm>
            <a:custGeom>
              <a:rect b="b" l="l" r="r" t="t"/>
              <a:pathLst>
                <a:path extrusionOk="0" h="1920" w="1920">
                  <a:moveTo>
                    <a:pt x="1892" y="800"/>
                  </a:moveTo>
                  <a:cubicBezTo>
                    <a:pt x="1790" y="787"/>
                    <a:pt x="1790" y="787"/>
                    <a:pt x="1790" y="787"/>
                  </a:cubicBezTo>
                  <a:cubicBezTo>
                    <a:pt x="1767" y="735"/>
                    <a:pt x="1736" y="688"/>
                    <a:pt x="1696" y="647"/>
                  </a:cubicBezTo>
                  <a:cubicBezTo>
                    <a:pt x="1680" y="608"/>
                    <a:pt x="1660" y="571"/>
                    <a:pt x="1638" y="535"/>
                  </a:cubicBezTo>
                  <a:cubicBezTo>
                    <a:pt x="1732" y="414"/>
                    <a:pt x="1732" y="414"/>
                    <a:pt x="1732" y="414"/>
                  </a:cubicBezTo>
                  <a:cubicBezTo>
                    <a:pt x="1742" y="401"/>
                    <a:pt x="1740" y="383"/>
                    <a:pt x="1729" y="372"/>
                  </a:cubicBezTo>
                  <a:cubicBezTo>
                    <a:pt x="1548" y="191"/>
                    <a:pt x="1548" y="191"/>
                    <a:pt x="1548" y="191"/>
                  </a:cubicBezTo>
                  <a:cubicBezTo>
                    <a:pt x="1537" y="179"/>
                    <a:pt x="1519" y="178"/>
                    <a:pt x="1506" y="188"/>
                  </a:cubicBezTo>
                  <a:cubicBezTo>
                    <a:pt x="1385" y="282"/>
                    <a:pt x="1385" y="282"/>
                    <a:pt x="1385" y="282"/>
                  </a:cubicBezTo>
                  <a:cubicBezTo>
                    <a:pt x="1309" y="234"/>
                    <a:pt x="1226" y="200"/>
                    <a:pt x="1139" y="180"/>
                  </a:cubicBezTo>
                  <a:cubicBezTo>
                    <a:pt x="1120" y="28"/>
                    <a:pt x="1120" y="28"/>
                    <a:pt x="1120" y="28"/>
                  </a:cubicBezTo>
                  <a:cubicBezTo>
                    <a:pt x="1118" y="12"/>
                    <a:pt x="1104" y="0"/>
                    <a:pt x="1088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816" y="0"/>
                    <a:pt x="802" y="12"/>
                    <a:pt x="800" y="28"/>
                  </a:cubicBezTo>
                  <a:cubicBezTo>
                    <a:pt x="781" y="180"/>
                    <a:pt x="781" y="180"/>
                    <a:pt x="781" y="180"/>
                  </a:cubicBezTo>
                  <a:cubicBezTo>
                    <a:pt x="694" y="200"/>
                    <a:pt x="611" y="234"/>
                    <a:pt x="535" y="282"/>
                  </a:cubicBezTo>
                  <a:cubicBezTo>
                    <a:pt x="414" y="188"/>
                    <a:pt x="414" y="188"/>
                    <a:pt x="414" y="188"/>
                  </a:cubicBezTo>
                  <a:cubicBezTo>
                    <a:pt x="401" y="178"/>
                    <a:pt x="383" y="179"/>
                    <a:pt x="372" y="191"/>
                  </a:cubicBezTo>
                  <a:cubicBezTo>
                    <a:pt x="191" y="372"/>
                    <a:pt x="191" y="372"/>
                    <a:pt x="191" y="372"/>
                  </a:cubicBezTo>
                  <a:cubicBezTo>
                    <a:pt x="179" y="383"/>
                    <a:pt x="178" y="401"/>
                    <a:pt x="188" y="414"/>
                  </a:cubicBezTo>
                  <a:cubicBezTo>
                    <a:pt x="282" y="535"/>
                    <a:pt x="282" y="535"/>
                    <a:pt x="282" y="535"/>
                  </a:cubicBezTo>
                  <a:cubicBezTo>
                    <a:pt x="234" y="611"/>
                    <a:pt x="200" y="694"/>
                    <a:pt x="180" y="781"/>
                  </a:cubicBezTo>
                  <a:cubicBezTo>
                    <a:pt x="28" y="800"/>
                    <a:pt x="28" y="800"/>
                    <a:pt x="28" y="800"/>
                  </a:cubicBezTo>
                  <a:cubicBezTo>
                    <a:pt x="12" y="802"/>
                    <a:pt x="0" y="816"/>
                    <a:pt x="0" y="832"/>
                  </a:cubicBezTo>
                  <a:cubicBezTo>
                    <a:pt x="0" y="1088"/>
                    <a:pt x="0" y="1088"/>
                    <a:pt x="0" y="1088"/>
                  </a:cubicBezTo>
                  <a:cubicBezTo>
                    <a:pt x="0" y="1104"/>
                    <a:pt x="12" y="1118"/>
                    <a:pt x="28" y="1120"/>
                  </a:cubicBezTo>
                  <a:cubicBezTo>
                    <a:pt x="180" y="1139"/>
                    <a:pt x="180" y="1139"/>
                    <a:pt x="180" y="1139"/>
                  </a:cubicBezTo>
                  <a:cubicBezTo>
                    <a:pt x="200" y="1226"/>
                    <a:pt x="234" y="1309"/>
                    <a:pt x="282" y="1385"/>
                  </a:cubicBezTo>
                  <a:cubicBezTo>
                    <a:pt x="188" y="1506"/>
                    <a:pt x="188" y="1506"/>
                    <a:pt x="188" y="1506"/>
                  </a:cubicBezTo>
                  <a:cubicBezTo>
                    <a:pt x="178" y="1519"/>
                    <a:pt x="179" y="1537"/>
                    <a:pt x="191" y="1548"/>
                  </a:cubicBezTo>
                  <a:cubicBezTo>
                    <a:pt x="372" y="1729"/>
                    <a:pt x="372" y="1729"/>
                    <a:pt x="372" y="1729"/>
                  </a:cubicBezTo>
                  <a:cubicBezTo>
                    <a:pt x="383" y="1741"/>
                    <a:pt x="401" y="1742"/>
                    <a:pt x="414" y="1732"/>
                  </a:cubicBezTo>
                  <a:cubicBezTo>
                    <a:pt x="535" y="1638"/>
                    <a:pt x="535" y="1638"/>
                    <a:pt x="535" y="1638"/>
                  </a:cubicBezTo>
                  <a:cubicBezTo>
                    <a:pt x="611" y="1686"/>
                    <a:pt x="694" y="1720"/>
                    <a:pt x="781" y="1740"/>
                  </a:cubicBezTo>
                  <a:cubicBezTo>
                    <a:pt x="800" y="1892"/>
                    <a:pt x="800" y="1892"/>
                    <a:pt x="800" y="1892"/>
                  </a:cubicBezTo>
                  <a:cubicBezTo>
                    <a:pt x="802" y="1908"/>
                    <a:pt x="816" y="1920"/>
                    <a:pt x="832" y="1920"/>
                  </a:cubicBezTo>
                  <a:cubicBezTo>
                    <a:pt x="1088" y="1920"/>
                    <a:pt x="1088" y="1920"/>
                    <a:pt x="1088" y="1920"/>
                  </a:cubicBezTo>
                  <a:cubicBezTo>
                    <a:pt x="1104" y="1920"/>
                    <a:pt x="1118" y="1908"/>
                    <a:pt x="1120" y="1892"/>
                  </a:cubicBezTo>
                  <a:cubicBezTo>
                    <a:pt x="1139" y="1740"/>
                    <a:pt x="1139" y="1740"/>
                    <a:pt x="1139" y="1740"/>
                  </a:cubicBezTo>
                  <a:cubicBezTo>
                    <a:pt x="1176" y="1731"/>
                    <a:pt x="1212" y="1720"/>
                    <a:pt x="1248" y="1706"/>
                  </a:cubicBezTo>
                  <a:cubicBezTo>
                    <a:pt x="1248" y="1792"/>
                    <a:pt x="1248" y="1792"/>
                    <a:pt x="1248" y="1792"/>
                  </a:cubicBezTo>
                  <a:cubicBezTo>
                    <a:pt x="1248" y="1863"/>
                    <a:pt x="1305" y="1920"/>
                    <a:pt x="1376" y="1920"/>
                  </a:cubicBezTo>
                  <a:cubicBezTo>
                    <a:pt x="1447" y="1920"/>
                    <a:pt x="1504" y="1863"/>
                    <a:pt x="1504" y="1792"/>
                  </a:cubicBezTo>
                  <a:cubicBezTo>
                    <a:pt x="1504" y="1730"/>
                    <a:pt x="1504" y="1730"/>
                    <a:pt x="1504" y="1730"/>
                  </a:cubicBezTo>
                  <a:cubicBezTo>
                    <a:pt x="1506" y="1732"/>
                    <a:pt x="1506" y="1732"/>
                    <a:pt x="1506" y="1732"/>
                  </a:cubicBezTo>
                  <a:cubicBezTo>
                    <a:pt x="1519" y="1742"/>
                    <a:pt x="1537" y="1741"/>
                    <a:pt x="1548" y="1729"/>
                  </a:cubicBezTo>
                  <a:cubicBezTo>
                    <a:pt x="1729" y="1548"/>
                    <a:pt x="1729" y="1548"/>
                    <a:pt x="1729" y="1548"/>
                  </a:cubicBezTo>
                  <a:cubicBezTo>
                    <a:pt x="1741" y="1537"/>
                    <a:pt x="1742" y="1519"/>
                    <a:pt x="1732" y="1506"/>
                  </a:cubicBezTo>
                  <a:cubicBezTo>
                    <a:pt x="1638" y="1385"/>
                    <a:pt x="1638" y="1385"/>
                    <a:pt x="1638" y="1385"/>
                  </a:cubicBezTo>
                  <a:cubicBezTo>
                    <a:pt x="1660" y="1349"/>
                    <a:pt x="1680" y="1312"/>
                    <a:pt x="1696" y="1273"/>
                  </a:cubicBezTo>
                  <a:cubicBezTo>
                    <a:pt x="1736" y="1232"/>
                    <a:pt x="1767" y="1185"/>
                    <a:pt x="1789" y="1132"/>
                  </a:cubicBezTo>
                  <a:cubicBezTo>
                    <a:pt x="1892" y="1120"/>
                    <a:pt x="1892" y="1120"/>
                    <a:pt x="1892" y="1120"/>
                  </a:cubicBezTo>
                  <a:cubicBezTo>
                    <a:pt x="1908" y="1118"/>
                    <a:pt x="1920" y="1104"/>
                    <a:pt x="1920" y="1088"/>
                  </a:cubicBezTo>
                  <a:cubicBezTo>
                    <a:pt x="1920" y="832"/>
                    <a:pt x="1920" y="832"/>
                    <a:pt x="1920" y="832"/>
                  </a:cubicBezTo>
                  <a:cubicBezTo>
                    <a:pt x="1920" y="816"/>
                    <a:pt x="1908" y="802"/>
                    <a:pt x="1892" y="800"/>
                  </a:cubicBezTo>
                  <a:close/>
                  <a:moveTo>
                    <a:pt x="1103" y="1682"/>
                  </a:moveTo>
                  <a:cubicBezTo>
                    <a:pt x="1090" y="1685"/>
                    <a:pt x="1080" y="1696"/>
                    <a:pt x="1078" y="1709"/>
                  </a:cubicBezTo>
                  <a:cubicBezTo>
                    <a:pt x="1060" y="1856"/>
                    <a:pt x="1060" y="1856"/>
                    <a:pt x="1060" y="1856"/>
                  </a:cubicBezTo>
                  <a:cubicBezTo>
                    <a:pt x="860" y="1856"/>
                    <a:pt x="860" y="1856"/>
                    <a:pt x="860" y="1856"/>
                  </a:cubicBezTo>
                  <a:cubicBezTo>
                    <a:pt x="842" y="1709"/>
                    <a:pt x="842" y="1709"/>
                    <a:pt x="842" y="1709"/>
                  </a:cubicBezTo>
                  <a:cubicBezTo>
                    <a:pt x="840" y="1696"/>
                    <a:pt x="830" y="1685"/>
                    <a:pt x="816" y="1682"/>
                  </a:cubicBezTo>
                  <a:cubicBezTo>
                    <a:pt x="722" y="1663"/>
                    <a:pt x="631" y="1626"/>
                    <a:pt x="551" y="1572"/>
                  </a:cubicBezTo>
                  <a:cubicBezTo>
                    <a:pt x="540" y="1564"/>
                    <a:pt x="525" y="1565"/>
                    <a:pt x="514" y="1573"/>
                  </a:cubicBezTo>
                  <a:cubicBezTo>
                    <a:pt x="397" y="1664"/>
                    <a:pt x="397" y="1664"/>
                    <a:pt x="397" y="1664"/>
                  </a:cubicBezTo>
                  <a:cubicBezTo>
                    <a:pt x="256" y="1523"/>
                    <a:pt x="256" y="1523"/>
                    <a:pt x="256" y="1523"/>
                  </a:cubicBezTo>
                  <a:cubicBezTo>
                    <a:pt x="347" y="1406"/>
                    <a:pt x="347" y="1406"/>
                    <a:pt x="347" y="1406"/>
                  </a:cubicBezTo>
                  <a:cubicBezTo>
                    <a:pt x="355" y="1395"/>
                    <a:pt x="356" y="1380"/>
                    <a:pt x="348" y="1369"/>
                  </a:cubicBezTo>
                  <a:cubicBezTo>
                    <a:pt x="294" y="1289"/>
                    <a:pt x="257" y="1199"/>
                    <a:pt x="238" y="1104"/>
                  </a:cubicBezTo>
                  <a:cubicBezTo>
                    <a:pt x="235" y="1090"/>
                    <a:pt x="224" y="1080"/>
                    <a:pt x="211" y="1078"/>
                  </a:cubicBezTo>
                  <a:cubicBezTo>
                    <a:pt x="64" y="1060"/>
                    <a:pt x="64" y="1060"/>
                    <a:pt x="64" y="1060"/>
                  </a:cubicBezTo>
                  <a:cubicBezTo>
                    <a:pt x="64" y="860"/>
                    <a:pt x="64" y="860"/>
                    <a:pt x="64" y="860"/>
                  </a:cubicBezTo>
                  <a:cubicBezTo>
                    <a:pt x="211" y="842"/>
                    <a:pt x="211" y="842"/>
                    <a:pt x="211" y="842"/>
                  </a:cubicBezTo>
                  <a:cubicBezTo>
                    <a:pt x="224" y="840"/>
                    <a:pt x="235" y="830"/>
                    <a:pt x="238" y="816"/>
                  </a:cubicBezTo>
                  <a:cubicBezTo>
                    <a:pt x="257" y="722"/>
                    <a:pt x="294" y="631"/>
                    <a:pt x="348" y="551"/>
                  </a:cubicBezTo>
                  <a:cubicBezTo>
                    <a:pt x="356" y="540"/>
                    <a:pt x="355" y="525"/>
                    <a:pt x="347" y="514"/>
                  </a:cubicBezTo>
                  <a:cubicBezTo>
                    <a:pt x="256" y="397"/>
                    <a:pt x="256" y="397"/>
                    <a:pt x="256" y="397"/>
                  </a:cubicBezTo>
                  <a:cubicBezTo>
                    <a:pt x="397" y="256"/>
                    <a:pt x="397" y="256"/>
                    <a:pt x="397" y="256"/>
                  </a:cubicBezTo>
                  <a:cubicBezTo>
                    <a:pt x="514" y="347"/>
                    <a:pt x="514" y="347"/>
                    <a:pt x="514" y="347"/>
                  </a:cubicBezTo>
                  <a:cubicBezTo>
                    <a:pt x="525" y="355"/>
                    <a:pt x="540" y="356"/>
                    <a:pt x="551" y="348"/>
                  </a:cubicBezTo>
                  <a:cubicBezTo>
                    <a:pt x="631" y="294"/>
                    <a:pt x="722" y="257"/>
                    <a:pt x="816" y="238"/>
                  </a:cubicBezTo>
                  <a:cubicBezTo>
                    <a:pt x="830" y="235"/>
                    <a:pt x="840" y="224"/>
                    <a:pt x="842" y="211"/>
                  </a:cubicBezTo>
                  <a:cubicBezTo>
                    <a:pt x="860" y="64"/>
                    <a:pt x="860" y="64"/>
                    <a:pt x="860" y="64"/>
                  </a:cubicBezTo>
                  <a:cubicBezTo>
                    <a:pt x="1060" y="64"/>
                    <a:pt x="1060" y="64"/>
                    <a:pt x="1060" y="64"/>
                  </a:cubicBezTo>
                  <a:cubicBezTo>
                    <a:pt x="1078" y="211"/>
                    <a:pt x="1078" y="211"/>
                    <a:pt x="1078" y="211"/>
                  </a:cubicBezTo>
                  <a:cubicBezTo>
                    <a:pt x="1080" y="224"/>
                    <a:pt x="1090" y="235"/>
                    <a:pt x="1104" y="238"/>
                  </a:cubicBezTo>
                  <a:cubicBezTo>
                    <a:pt x="1198" y="257"/>
                    <a:pt x="1289" y="294"/>
                    <a:pt x="1369" y="348"/>
                  </a:cubicBezTo>
                  <a:cubicBezTo>
                    <a:pt x="1380" y="356"/>
                    <a:pt x="1395" y="355"/>
                    <a:pt x="1406" y="347"/>
                  </a:cubicBezTo>
                  <a:cubicBezTo>
                    <a:pt x="1523" y="256"/>
                    <a:pt x="1523" y="256"/>
                    <a:pt x="1523" y="256"/>
                  </a:cubicBezTo>
                  <a:cubicBezTo>
                    <a:pt x="1664" y="397"/>
                    <a:pt x="1664" y="397"/>
                    <a:pt x="1664" y="397"/>
                  </a:cubicBezTo>
                  <a:cubicBezTo>
                    <a:pt x="1573" y="514"/>
                    <a:pt x="1573" y="514"/>
                    <a:pt x="1573" y="514"/>
                  </a:cubicBezTo>
                  <a:cubicBezTo>
                    <a:pt x="1565" y="525"/>
                    <a:pt x="1564" y="540"/>
                    <a:pt x="1572" y="551"/>
                  </a:cubicBezTo>
                  <a:cubicBezTo>
                    <a:pt x="1574" y="554"/>
                    <a:pt x="1576" y="557"/>
                    <a:pt x="1578" y="560"/>
                  </a:cubicBezTo>
                  <a:cubicBezTo>
                    <a:pt x="1474" y="507"/>
                    <a:pt x="1353" y="497"/>
                    <a:pt x="1241" y="533"/>
                  </a:cubicBezTo>
                  <a:cubicBezTo>
                    <a:pt x="1158" y="477"/>
                    <a:pt x="1060" y="448"/>
                    <a:pt x="960" y="448"/>
                  </a:cubicBezTo>
                  <a:cubicBezTo>
                    <a:pt x="677" y="448"/>
                    <a:pt x="448" y="677"/>
                    <a:pt x="448" y="960"/>
                  </a:cubicBezTo>
                  <a:cubicBezTo>
                    <a:pt x="448" y="1243"/>
                    <a:pt x="677" y="1472"/>
                    <a:pt x="960" y="1472"/>
                  </a:cubicBezTo>
                  <a:cubicBezTo>
                    <a:pt x="1060" y="1472"/>
                    <a:pt x="1158" y="1443"/>
                    <a:pt x="1241" y="1387"/>
                  </a:cubicBezTo>
                  <a:cubicBezTo>
                    <a:pt x="1254" y="1391"/>
                    <a:pt x="1267" y="1394"/>
                    <a:pt x="1280" y="1397"/>
                  </a:cubicBezTo>
                  <a:cubicBezTo>
                    <a:pt x="1280" y="1440"/>
                    <a:pt x="1280" y="1440"/>
                    <a:pt x="1280" y="1440"/>
                  </a:cubicBezTo>
                  <a:cubicBezTo>
                    <a:pt x="1262" y="1440"/>
                    <a:pt x="1248" y="1454"/>
                    <a:pt x="1248" y="1472"/>
                  </a:cubicBezTo>
                  <a:cubicBezTo>
                    <a:pt x="1248" y="1637"/>
                    <a:pt x="1248" y="1637"/>
                    <a:pt x="1248" y="1637"/>
                  </a:cubicBezTo>
                  <a:cubicBezTo>
                    <a:pt x="1202" y="1657"/>
                    <a:pt x="1153" y="1672"/>
                    <a:pt x="1103" y="1682"/>
                  </a:cubicBezTo>
                  <a:close/>
                  <a:moveTo>
                    <a:pt x="1050" y="653"/>
                  </a:moveTo>
                  <a:cubicBezTo>
                    <a:pt x="919" y="614"/>
                    <a:pt x="778" y="663"/>
                    <a:pt x="699" y="774"/>
                  </a:cubicBezTo>
                  <a:cubicBezTo>
                    <a:pt x="619" y="885"/>
                    <a:pt x="619" y="1035"/>
                    <a:pt x="699" y="1146"/>
                  </a:cubicBezTo>
                  <a:cubicBezTo>
                    <a:pt x="778" y="1257"/>
                    <a:pt x="919" y="1306"/>
                    <a:pt x="1050" y="1267"/>
                  </a:cubicBezTo>
                  <a:cubicBezTo>
                    <a:pt x="1084" y="1303"/>
                    <a:pt x="1124" y="1333"/>
                    <a:pt x="1168" y="1356"/>
                  </a:cubicBezTo>
                  <a:cubicBezTo>
                    <a:pt x="980" y="1456"/>
                    <a:pt x="747" y="1408"/>
                    <a:pt x="612" y="1243"/>
                  </a:cubicBezTo>
                  <a:cubicBezTo>
                    <a:pt x="478" y="1079"/>
                    <a:pt x="478" y="841"/>
                    <a:pt x="612" y="677"/>
                  </a:cubicBezTo>
                  <a:cubicBezTo>
                    <a:pt x="747" y="512"/>
                    <a:pt x="980" y="464"/>
                    <a:pt x="1168" y="564"/>
                  </a:cubicBezTo>
                  <a:cubicBezTo>
                    <a:pt x="1124" y="587"/>
                    <a:pt x="1084" y="617"/>
                    <a:pt x="1050" y="653"/>
                  </a:cubicBezTo>
                  <a:close/>
                  <a:moveTo>
                    <a:pt x="1006" y="708"/>
                  </a:moveTo>
                  <a:cubicBezTo>
                    <a:pt x="902" y="860"/>
                    <a:pt x="902" y="1060"/>
                    <a:pt x="1006" y="1212"/>
                  </a:cubicBezTo>
                  <a:cubicBezTo>
                    <a:pt x="905" y="1230"/>
                    <a:pt x="803" y="1187"/>
                    <a:pt x="746" y="1101"/>
                  </a:cubicBezTo>
                  <a:cubicBezTo>
                    <a:pt x="690" y="1016"/>
                    <a:pt x="690" y="904"/>
                    <a:pt x="746" y="819"/>
                  </a:cubicBezTo>
                  <a:cubicBezTo>
                    <a:pt x="803" y="733"/>
                    <a:pt x="905" y="690"/>
                    <a:pt x="1006" y="708"/>
                  </a:cubicBezTo>
                  <a:close/>
                  <a:moveTo>
                    <a:pt x="1344" y="1406"/>
                  </a:moveTo>
                  <a:cubicBezTo>
                    <a:pt x="1355" y="1407"/>
                    <a:pt x="1365" y="1408"/>
                    <a:pt x="1376" y="1408"/>
                  </a:cubicBezTo>
                  <a:cubicBezTo>
                    <a:pt x="1387" y="1408"/>
                    <a:pt x="1397" y="1407"/>
                    <a:pt x="1408" y="1406"/>
                  </a:cubicBezTo>
                  <a:cubicBezTo>
                    <a:pt x="1408" y="1440"/>
                    <a:pt x="1408" y="1440"/>
                    <a:pt x="1408" y="1440"/>
                  </a:cubicBezTo>
                  <a:cubicBezTo>
                    <a:pt x="1344" y="1440"/>
                    <a:pt x="1344" y="1440"/>
                    <a:pt x="1344" y="1440"/>
                  </a:cubicBezTo>
                  <a:lnTo>
                    <a:pt x="1344" y="1406"/>
                  </a:lnTo>
                  <a:close/>
                  <a:moveTo>
                    <a:pt x="1440" y="1792"/>
                  </a:moveTo>
                  <a:cubicBezTo>
                    <a:pt x="1440" y="1827"/>
                    <a:pt x="1411" y="1856"/>
                    <a:pt x="1376" y="1856"/>
                  </a:cubicBezTo>
                  <a:cubicBezTo>
                    <a:pt x="1341" y="1856"/>
                    <a:pt x="1312" y="1827"/>
                    <a:pt x="1312" y="1792"/>
                  </a:cubicBezTo>
                  <a:cubicBezTo>
                    <a:pt x="1312" y="1504"/>
                    <a:pt x="1312" y="1504"/>
                    <a:pt x="1312" y="1504"/>
                  </a:cubicBezTo>
                  <a:cubicBezTo>
                    <a:pt x="1440" y="1504"/>
                    <a:pt x="1440" y="1504"/>
                    <a:pt x="1440" y="1504"/>
                  </a:cubicBezTo>
                  <a:lnTo>
                    <a:pt x="1440" y="1792"/>
                  </a:lnTo>
                  <a:close/>
                  <a:moveTo>
                    <a:pt x="1664" y="1523"/>
                  </a:moveTo>
                  <a:cubicBezTo>
                    <a:pt x="1523" y="1664"/>
                    <a:pt x="1523" y="1664"/>
                    <a:pt x="1523" y="1664"/>
                  </a:cubicBezTo>
                  <a:cubicBezTo>
                    <a:pt x="1504" y="1649"/>
                    <a:pt x="1504" y="1649"/>
                    <a:pt x="1504" y="1649"/>
                  </a:cubicBezTo>
                  <a:cubicBezTo>
                    <a:pt x="1504" y="1472"/>
                    <a:pt x="1504" y="1472"/>
                    <a:pt x="1504" y="1472"/>
                  </a:cubicBezTo>
                  <a:cubicBezTo>
                    <a:pt x="1504" y="1454"/>
                    <a:pt x="1490" y="1440"/>
                    <a:pt x="1472" y="1440"/>
                  </a:cubicBezTo>
                  <a:cubicBezTo>
                    <a:pt x="1472" y="1397"/>
                    <a:pt x="1472" y="1397"/>
                    <a:pt x="1472" y="1397"/>
                  </a:cubicBezTo>
                  <a:cubicBezTo>
                    <a:pt x="1509" y="1389"/>
                    <a:pt x="1544" y="1377"/>
                    <a:pt x="1578" y="1359"/>
                  </a:cubicBezTo>
                  <a:cubicBezTo>
                    <a:pt x="1576" y="1363"/>
                    <a:pt x="1574" y="1366"/>
                    <a:pt x="1572" y="1369"/>
                  </a:cubicBezTo>
                  <a:cubicBezTo>
                    <a:pt x="1564" y="1380"/>
                    <a:pt x="1565" y="1395"/>
                    <a:pt x="1573" y="1406"/>
                  </a:cubicBezTo>
                  <a:lnTo>
                    <a:pt x="1664" y="1523"/>
                  </a:lnTo>
                  <a:close/>
                  <a:moveTo>
                    <a:pt x="1376" y="1344"/>
                  </a:moveTo>
                  <a:cubicBezTo>
                    <a:pt x="1164" y="1344"/>
                    <a:pt x="992" y="1172"/>
                    <a:pt x="992" y="960"/>
                  </a:cubicBezTo>
                  <a:cubicBezTo>
                    <a:pt x="992" y="748"/>
                    <a:pt x="1164" y="576"/>
                    <a:pt x="1376" y="576"/>
                  </a:cubicBezTo>
                  <a:cubicBezTo>
                    <a:pt x="1588" y="576"/>
                    <a:pt x="1760" y="748"/>
                    <a:pt x="1760" y="960"/>
                  </a:cubicBezTo>
                  <a:cubicBezTo>
                    <a:pt x="1760" y="1172"/>
                    <a:pt x="1588" y="1344"/>
                    <a:pt x="1376" y="1344"/>
                  </a:cubicBezTo>
                  <a:close/>
                  <a:moveTo>
                    <a:pt x="1856" y="1060"/>
                  </a:moveTo>
                  <a:cubicBezTo>
                    <a:pt x="1811" y="1065"/>
                    <a:pt x="1811" y="1065"/>
                    <a:pt x="1811" y="1065"/>
                  </a:cubicBezTo>
                  <a:cubicBezTo>
                    <a:pt x="1828" y="996"/>
                    <a:pt x="1828" y="924"/>
                    <a:pt x="1811" y="855"/>
                  </a:cubicBezTo>
                  <a:cubicBezTo>
                    <a:pt x="1856" y="860"/>
                    <a:pt x="1856" y="860"/>
                    <a:pt x="1856" y="860"/>
                  </a:cubicBezTo>
                  <a:lnTo>
                    <a:pt x="1856" y="10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7135560" y="2527920"/>
              <a:ext cx="278280" cy="556560"/>
            </a:xfrm>
            <a:custGeom>
              <a:rect b="b" l="l" r="r" t="t"/>
              <a:pathLst>
                <a:path extrusionOk="0" h="640" w="320">
                  <a:moveTo>
                    <a:pt x="0" y="320"/>
                  </a:moveTo>
                  <a:cubicBezTo>
                    <a:pt x="0" y="497"/>
                    <a:pt x="143" y="640"/>
                    <a:pt x="320" y="640"/>
                  </a:cubicBezTo>
                  <a:cubicBezTo>
                    <a:pt x="320" y="576"/>
                    <a:pt x="320" y="576"/>
                    <a:pt x="320" y="576"/>
                  </a:cubicBezTo>
                  <a:cubicBezTo>
                    <a:pt x="179" y="576"/>
                    <a:pt x="64" y="461"/>
                    <a:pt x="64" y="320"/>
                  </a:cubicBezTo>
                  <a:cubicBezTo>
                    <a:pt x="64" y="179"/>
                    <a:pt x="179" y="64"/>
                    <a:pt x="320" y="64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143" y="0"/>
                    <a:pt x="0" y="143"/>
                    <a:pt x="0" y="3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Google Shape;274;p6"/>
          <p:cNvSpPr/>
          <p:nvPr/>
        </p:nvSpPr>
        <p:spPr>
          <a:xfrm>
            <a:off x="388080" y="4388040"/>
            <a:ext cx="619560" cy="6195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6"/>
          <p:cNvSpPr/>
          <p:nvPr/>
        </p:nvSpPr>
        <p:spPr>
          <a:xfrm>
            <a:off x="1219680" y="4177800"/>
            <a:ext cx="4525200" cy="82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5C5C5C"/>
                </a:solidFill>
                <a:latin typeface="Roboto"/>
                <a:ea typeface="Roboto"/>
                <a:cs typeface="Roboto"/>
                <a:sym typeface="Roboto"/>
              </a:rPr>
              <a:t>Increased risk of female's humiliating, hurting, pressurizing, forcing, mentally traumatizing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"/>
          <p:cNvSpPr txBox="1"/>
          <p:nvPr/>
        </p:nvSpPr>
        <p:spPr>
          <a:xfrm>
            <a:off x="388080" y="320760"/>
            <a:ext cx="8375400" cy="583920"/>
          </a:xfrm>
          <a:prstGeom prst="rect">
            <a:avLst/>
          </a:prstGeom>
          <a:noFill/>
          <a:ln cap="rnd" cmpd="sng" w="9525">
            <a:solidFill>
              <a:srgbClr val="D9D9D9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5C5C5C"/>
                </a:solidFill>
                <a:latin typeface="Roboto"/>
                <a:ea typeface="Roboto"/>
                <a:cs typeface="Roboto"/>
                <a:sym typeface="Roboto"/>
              </a:rPr>
              <a:t>Motivation</a:t>
            </a:r>
            <a:endParaRPr b="0" i="0" sz="28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7"/>
          <p:cNvSpPr/>
          <p:nvPr/>
        </p:nvSpPr>
        <p:spPr>
          <a:xfrm>
            <a:off x="1288440" y="761760"/>
            <a:ext cx="3685680" cy="909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 cap="none" strike="noStrike">
                <a:solidFill>
                  <a:srgbClr val="494B69"/>
                </a:solidFill>
                <a:latin typeface="Roboto"/>
                <a:ea typeface="Roboto"/>
                <a:cs typeface="Roboto"/>
                <a:sym typeface="Roboto"/>
              </a:rPr>
              <a:t>Victims not getting help and broke down</a:t>
            </a:r>
            <a:r>
              <a:rPr b="0" i="0" lang="en-US" sz="1000" u="none" cap="none" strike="noStrike">
                <a:solidFill>
                  <a:srgbClr val="5C5C5C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7"/>
          <p:cNvSpPr/>
          <p:nvPr/>
        </p:nvSpPr>
        <p:spPr>
          <a:xfrm>
            <a:off x="388080" y="1133640"/>
            <a:ext cx="619560" cy="6195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06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7"/>
          <p:cNvSpPr/>
          <p:nvPr/>
        </p:nvSpPr>
        <p:spPr>
          <a:xfrm>
            <a:off x="1287720" y="1848960"/>
            <a:ext cx="3115080" cy="113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94B69"/>
                </a:solidFill>
                <a:latin typeface="Roboto"/>
                <a:ea typeface="Roboto"/>
                <a:cs typeface="Roboto"/>
                <a:sym typeface="Roboto"/>
              </a:rPr>
              <a:t>Suicidal</a:t>
            </a:r>
            <a:r>
              <a:rPr b="1" i="0" lang="en-US" sz="1600" u="none" cap="none" strike="noStrike">
                <a:solidFill>
                  <a:srgbClr val="494B69"/>
                </a:solidFill>
                <a:latin typeface="Roboto"/>
                <a:ea typeface="Roboto"/>
                <a:cs typeface="Roboto"/>
                <a:sym typeface="Roboto"/>
              </a:rPr>
              <a:t> thought, depression and death result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7"/>
          <p:cNvSpPr/>
          <p:nvPr/>
        </p:nvSpPr>
        <p:spPr>
          <a:xfrm>
            <a:off x="388080" y="1971360"/>
            <a:ext cx="619560" cy="6195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07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7"/>
          <p:cNvSpPr/>
          <p:nvPr/>
        </p:nvSpPr>
        <p:spPr>
          <a:xfrm>
            <a:off x="1288440" y="2807640"/>
            <a:ext cx="3048120" cy="71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8C2841"/>
                </a:solidFill>
                <a:latin typeface="Roboto"/>
                <a:ea typeface="Roboto"/>
                <a:cs typeface="Roboto"/>
                <a:sym typeface="Roboto"/>
              </a:rPr>
              <a:t>Existing solutions ineffective</a:t>
            </a:r>
            <a:r>
              <a:rPr b="1" i="0" lang="en-US" sz="1600" u="none" cap="none" strike="noStrike">
                <a:solidFill>
                  <a:srgbClr val="E3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7"/>
          <p:cNvSpPr/>
          <p:nvPr/>
        </p:nvSpPr>
        <p:spPr>
          <a:xfrm>
            <a:off x="388080" y="2855160"/>
            <a:ext cx="619560" cy="6195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08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7"/>
          <p:cNvSpPr/>
          <p:nvPr/>
        </p:nvSpPr>
        <p:spPr>
          <a:xfrm>
            <a:off x="1320840" y="3643200"/>
            <a:ext cx="3048840" cy="63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C13545"/>
                </a:solidFill>
                <a:latin typeface="Roboto"/>
                <a:ea typeface="Roboto"/>
                <a:cs typeface="Roboto"/>
                <a:sym typeface="Roboto"/>
              </a:rPr>
              <a:t>Unplugging technologies  in fear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7"/>
          <p:cNvSpPr/>
          <p:nvPr/>
        </p:nvSpPr>
        <p:spPr>
          <a:xfrm>
            <a:off x="388080" y="3640680"/>
            <a:ext cx="619560" cy="619560"/>
          </a:xfrm>
          <a:prstGeom prst="ellipse">
            <a:avLst/>
          </a:prstGeom>
          <a:solidFill>
            <a:srgbClr val="C1344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09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9" name="Google Shape;289;p7"/>
          <p:cNvGrpSpPr/>
          <p:nvPr/>
        </p:nvGrpSpPr>
        <p:grpSpPr>
          <a:xfrm>
            <a:off x="5415480" y="1169640"/>
            <a:ext cx="3270960" cy="3270960"/>
            <a:chOff x="5415480" y="1169640"/>
            <a:chExt cx="3270960" cy="3270960"/>
          </a:xfrm>
        </p:grpSpPr>
        <p:sp>
          <p:nvSpPr>
            <p:cNvPr id="290" name="Google Shape;290;p7"/>
            <p:cNvSpPr/>
            <p:nvPr/>
          </p:nvSpPr>
          <p:spPr>
            <a:xfrm>
              <a:off x="5415480" y="1169640"/>
              <a:ext cx="3270960" cy="3270960"/>
            </a:xfrm>
            <a:custGeom>
              <a:rect b="b" l="l" r="r" t="t"/>
              <a:pathLst>
                <a:path extrusionOk="0" h="1920" w="1920">
                  <a:moveTo>
                    <a:pt x="1892" y="800"/>
                  </a:moveTo>
                  <a:cubicBezTo>
                    <a:pt x="1790" y="787"/>
                    <a:pt x="1790" y="787"/>
                    <a:pt x="1790" y="787"/>
                  </a:cubicBezTo>
                  <a:cubicBezTo>
                    <a:pt x="1767" y="735"/>
                    <a:pt x="1736" y="688"/>
                    <a:pt x="1696" y="647"/>
                  </a:cubicBezTo>
                  <a:cubicBezTo>
                    <a:pt x="1680" y="608"/>
                    <a:pt x="1660" y="571"/>
                    <a:pt x="1638" y="535"/>
                  </a:cubicBezTo>
                  <a:cubicBezTo>
                    <a:pt x="1732" y="414"/>
                    <a:pt x="1732" y="414"/>
                    <a:pt x="1732" y="414"/>
                  </a:cubicBezTo>
                  <a:cubicBezTo>
                    <a:pt x="1742" y="401"/>
                    <a:pt x="1740" y="383"/>
                    <a:pt x="1729" y="372"/>
                  </a:cubicBezTo>
                  <a:cubicBezTo>
                    <a:pt x="1548" y="191"/>
                    <a:pt x="1548" y="191"/>
                    <a:pt x="1548" y="191"/>
                  </a:cubicBezTo>
                  <a:cubicBezTo>
                    <a:pt x="1537" y="179"/>
                    <a:pt x="1519" y="178"/>
                    <a:pt x="1506" y="188"/>
                  </a:cubicBezTo>
                  <a:cubicBezTo>
                    <a:pt x="1385" y="282"/>
                    <a:pt x="1385" y="282"/>
                    <a:pt x="1385" y="282"/>
                  </a:cubicBezTo>
                  <a:cubicBezTo>
                    <a:pt x="1309" y="234"/>
                    <a:pt x="1226" y="200"/>
                    <a:pt x="1139" y="180"/>
                  </a:cubicBezTo>
                  <a:cubicBezTo>
                    <a:pt x="1120" y="28"/>
                    <a:pt x="1120" y="28"/>
                    <a:pt x="1120" y="28"/>
                  </a:cubicBezTo>
                  <a:cubicBezTo>
                    <a:pt x="1118" y="12"/>
                    <a:pt x="1104" y="0"/>
                    <a:pt x="1088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816" y="0"/>
                    <a:pt x="802" y="12"/>
                    <a:pt x="800" y="28"/>
                  </a:cubicBezTo>
                  <a:cubicBezTo>
                    <a:pt x="781" y="180"/>
                    <a:pt x="781" y="180"/>
                    <a:pt x="781" y="180"/>
                  </a:cubicBezTo>
                  <a:cubicBezTo>
                    <a:pt x="694" y="200"/>
                    <a:pt x="611" y="234"/>
                    <a:pt x="535" y="282"/>
                  </a:cubicBezTo>
                  <a:cubicBezTo>
                    <a:pt x="414" y="188"/>
                    <a:pt x="414" y="188"/>
                    <a:pt x="414" y="188"/>
                  </a:cubicBezTo>
                  <a:cubicBezTo>
                    <a:pt x="401" y="178"/>
                    <a:pt x="383" y="179"/>
                    <a:pt x="372" y="191"/>
                  </a:cubicBezTo>
                  <a:cubicBezTo>
                    <a:pt x="191" y="372"/>
                    <a:pt x="191" y="372"/>
                    <a:pt x="191" y="372"/>
                  </a:cubicBezTo>
                  <a:cubicBezTo>
                    <a:pt x="179" y="383"/>
                    <a:pt x="178" y="401"/>
                    <a:pt x="188" y="414"/>
                  </a:cubicBezTo>
                  <a:cubicBezTo>
                    <a:pt x="282" y="535"/>
                    <a:pt x="282" y="535"/>
                    <a:pt x="282" y="535"/>
                  </a:cubicBezTo>
                  <a:cubicBezTo>
                    <a:pt x="234" y="611"/>
                    <a:pt x="200" y="694"/>
                    <a:pt x="180" y="781"/>
                  </a:cubicBezTo>
                  <a:cubicBezTo>
                    <a:pt x="28" y="800"/>
                    <a:pt x="28" y="800"/>
                    <a:pt x="28" y="800"/>
                  </a:cubicBezTo>
                  <a:cubicBezTo>
                    <a:pt x="12" y="802"/>
                    <a:pt x="0" y="816"/>
                    <a:pt x="0" y="832"/>
                  </a:cubicBezTo>
                  <a:cubicBezTo>
                    <a:pt x="0" y="1088"/>
                    <a:pt x="0" y="1088"/>
                    <a:pt x="0" y="1088"/>
                  </a:cubicBezTo>
                  <a:cubicBezTo>
                    <a:pt x="0" y="1104"/>
                    <a:pt x="12" y="1118"/>
                    <a:pt x="28" y="1120"/>
                  </a:cubicBezTo>
                  <a:cubicBezTo>
                    <a:pt x="180" y="1139"/>
                    <a:pt x="180" y="1139"/>
                    <a:pt x="180" y="1139"/>
                  </a:cubicBezTo>
                  <a:cubicBezTo>
                    <a:pt x="200" y="1226"/>
                    <a:pt x="234" y="1309"/>
                    <a:pt x="282" y="1385"/>
                  </a:cubicBezTo>
                  <a:cubicBezTo>
                    <a:pt x="188" y="1506"/>
                    <a:pt x="188" y="1506"/>
                    <a:pt x="188" y="1506"/>
                  </a:cubicBezTo>
                  <a:cubicBezTo>
                    <a:pt x="178" y="1519"/>
                    <a:pt x="179" y="1537"/>
                    <a:pt x="191" y="1548"/>
                  </a:cubicBezTo>
                  <a:cubicBezTo>
                    <a:pt x="372" y="1729"/>
                    <a:pt x="372" y="1729"/>
                    <a:pt x="372" y="1729"/>
                  </a:cubicBezTo>
                  <a:cubicBezTo>
                    <a:pt x="383" y="1741"/>
                    <a:pt x="401" y="1742"/>
                    <a:pt x="414" y="1732"/>
                  </a:cubicBezTo>
                  <a:cubicBezTo>
                    <a:pt x="535" y="1638"/>
                    <a:pt x="535" y="1638"/>
                    <a:pt x="535" y="1638"/>
                  </a:cubicBezTo>
                  <a:cubicBezTo>
                    <a:pt x="611" y="1686"/>
                    <a:pt x="694" y="1720"/>
                    <a:pt x="781" y="1740"/>
                  </a:cubicBezTo>
                  <a:cubicBezTo>
                    <a:pt x="800" y="1892"/>
                    <a:pt x="800" y="1892"/>
                    <a:pt x="800" y="1892"/>
                  </a:cubicBezTo>
                  <a:cubicBezTo>
                    <a:pt x="802" y="1908"/>
                    <a:pt x="816" y="1920"/>
                    <a:pt x="832" y="1920"/>
                  </a:cubicBezTo>
                  <a:cubicBezTo>
                    <a:pt x="1088" y="1920"/>
                    <a:pt x="1088" y="1920"/>
                    <a:pt x="1088" y="1920"/>
                  </a:cubicBezTo>
                  <a:cubicBezTo>
                    <a:pt x="1104" y="1920"/>
                    <a:pt x="1118" y="1908"/>
                    <a:pt x="1120" y="1892"/>
                  </a:cubicBezTo>
                  <a:cubicBezTo>
                    <a:pt x="1139" y="1740"/>
                    <a:pt x="1139" y="1740"/>
                    <a:pt x="1139" y="1740"/>
                  </a:cubicBezTo>
                  <a:cubicBezTo>
                    <a:pt x="1176" y="1731"/>
                    <a:pt x="1212" y="1720"/>
                    <a:pt x="1248" y="1706"/>
                  </a:cubicBezTo>
                  <a:cubicBezTo>
                    <a:pt x="1248" y="1792"/>
                    <a:pt x="1248" y="1792"/>
                    <a:pt x="1248" y="1792"/>
                  </a:cubicBezTo>
                  <a:cubicBezTo>
                    <a:pt x="1248" y="1863"/>
                    <a:pt x="1305" y="1920"/>
                    <a:pt x="1376" y="1920"/>
                  </a:cubicBezTo>
                  <a:cubicBezTo>
                    <a:pt x="1447" y="1920"/>
                    <a:pt x="1504" y="1863"/>
                    <a:pt x="1504" y="1792"/>
                  </a:cubicBezTo>
                  <a:cubicBezTo>
                    <a:pt x="1504" y="1730"/>
                    <a:pt x="1504" y="1730"/>
                    <a:pt x="1504" y="1730"/>
                  </a:cubicBezTo>
                  <a:cubicBezTo>
                    <a:pt x="1506" y="1732"/>
                    <a:pt x="1506" y="1732"/>
                    <a:pt x="1506" y="1732"/>
                  </a:cubicBezTo>
                  <a:cubicBezTo>
                    <a:pt x="1519" y="1742"/>
                    <a:pt x="1537" y="1741"/>
                    <a:pt x="1548" y="1729"/>
                  </a:cubicBezTo>
                  <a:cubicBezTo>
                    <a:pt x="1729" y="1548"/>
                    <a:pt x="1729" y="1548"/>
                    <a:pt x="1729" y="1548"/>
                  </a:cubicBezTo>
                  <a:cubicBezTo>
                    <a:pt x="1741" y="1537"/>
                    <a:pt x="1742" y="1519"/>
                    <a:pt x="1732" y="1506"/>
                  </a:cubicBezTo>
                  <a:cubicBezTo>
                    <a:pt x="1638" y="1385"/>
                    <a:pt x="1638" y="1385"/>
                    <a:pt x="1638" y="1385"/>
                  </a:cubicBezTo>
                  <a:cubicBezTo>
                    <a:pt x="1660" y="1349"/>
                    <a:pt x="1680" y="1312"/>
                    <a:pt x="1696" y="1273"/>
                  </a:cubicBezTo>
                  <a:cubicBezTo>
                    <a:pt x="1736" y="1232"/>
                    <a:pt x="1767" y="1185"/>
                    <a:pt x="1789" y="1132"/>
                  </a:cubicBezTo>
                  <a:cubicBezTo>
                    <a:pt x="1892" y="1120"/>
                    <a:pt x="1892" y="1120"/>
                    <a:pt x="1892" y="1120"/>
                  </a:cubicBezTo>
                  <a:cubicBezTo>
                    <a:pt x="1908" y="1118"/>
                    <a:pt x="1920" y="1104"/>
                    <a:pt x="1920" y="1088"/>
                  </a:cubicBezTo>
                  <a:cubicBezTo>
                    <a:pt x="1920" y="832"/>
                    <a:pt x="1920" y="832"/>
                    <a:pt x="1920" y="832"/>
                  </a:cubicBezTo>
                  <a:cubicBezTo>
                    <a:pt x="1920" y="816"/>
                    <a:pt x="1908" y="802"/>
                    <a:pt x="1892" y="800"/>
                  </a:cubicBezTo>
                  <a:close/>
                  <a:moveTo>
                    <a:pt x="1103" y="1682"/>
                  </a:moveTo>
                  <a:cubicBezTo>
                    <a:pt x="1090" y="1685"/>
                    <a:pt x="1080" y="1696"/>
                    <a:pt x="1078" y="1709"/>
                  </a:cubicBezTo>
                  <a:cubicBezTo>
                    <a:pt x="1060" y="1856"/>
                    <a:pt x="1060" y="1856"/>
                    <a:pt x="1060" y="1856"/>
                  </a:cubicBezTo>
                  <a:cubicBezTo>
                    <a:pt x="860" y="1856"/>
                    <a:pt x="860" y="1856"/>
                    <a:pt x="860" y="1856"/>
                  </a:cubicBezTo>
                  <a:cubicBezTo>
                    <a:pt x="842" y="1709"/>
                    <a:pt x="842" y="1709"/>
                    <a:pt x="842" y="1709"/>
                  </a:cubicBezTo>
                  <a:cubicBezTo>
                    <a:pt x="840" y="1696"/>
                    <a:pt x="830" y="1685"/>
                    <a:pt x="816" y="1682"/>
                  </a:cubicBezTo>
                  <a:cubicBezTo>
                    <a:pt x="722" y="1663"/>
                    <a:pt x="631" y="1626"/>
                    <a:pt x="551" y="1572"/>
                  </a:cubicBezTo>
                  <a:cubicBezTo>
                    <a:pt x="540" y="1564"/>
                    <a:pt x="525" y="1565"/>
                    <a:pt x="514" y="1573"/>
                  </a:cubicBezTo>
                  <a:cubicBezTo>
                    <a:pt x="397" y="1664"/>
                    <a:pt x="397" y="1664"/>
                    <a:pt x="397" y="1664"/>
                  </a:cubicBezTo>
                  <a:cubicBezTo>
                    <a:pt x="256" y="1523"/>
                    <a:pt x="256" y="1523"/>
                    <a:pt x="256" y="1523"/>
                  </a:cubicBezTo>
                  <a:cubicBezTo>
                    <a:pt x="347" y="1406"/>
                    <a:pt x="347" y="1406"/>
                    <a:pt x="347" y="1406"/>
                  </a:cubicBezTo>
                  <a:cubicBezTo>
                    <a:pt x="355" y="1395"/>
                    <a:pt x="356" y="1380"/>
                    <a:pt x="348" y="1369"/>
                  </a:cubicBezTo>
                  <a:cubicBezTo>
                    <a:pt x="294" y="1289"/>
                    <a:pt x="257" y="1199"/>
                    <a:pt x="238" y="1104"/>
                  </a:cubicBezTo>
                  <a:cubicBezTo>
                    <a:pt x="235" y="1090"/>
                    <a:pt x="224" y="1080"/>
                    <a:pt x="211" y="1078"/>
                  </a:cubicBezTo>
                  <a:cubicBezTo>
                    <a:pt x="64" y="1060"/>
                    <a:pt x="64" y="1060"/>
                    <a:pt x="64" y="1060"/>
                  </a:cubicBezTo>
                  <a:cubicBezTo>
                    <a:pt x="64" y="860"/>
                    <a:pt x="64" y="860"/>
                    <a:pt x="64" y="860"/>
                  </a:cubicBezTo>
                  <a:cubicBezTo>
                    <a:pt x="211" y="842"/>
                    <a:pt x="211" y="842"/>
                    <a:pt x="211" y="842"/>
                  </a:cubicBezTo>
                  <a:cubicBezTo>
                    <a:pt x="224" y="840"/>
                    <a:pt x="235" y="830"/>
                    <a:pt x="238" y="816"/>
                  </a:cubicBezTo>
                  <a:cubicBezTo>
                    <a:pt x="257" y="722"/>
                    <a:pt x="294" y="631"/>
                    <a:pt x="348" y="551"/>
                  </a:cubicBezTo>
                  <a:cubicBezTo>
                    <a:pt x="356" y="540"/>
                    <a:pt x="355" y="525"/>
                    <a:pt x="347" y="514"/>
                  </a:cubicBezTo>
                  <a:cubicBezTo>
                    <a:pt x="256" y="397"/>
                    <a:pt x="256" y="397"/>
                    <a:pt x="256" y="397"/>
                  </a:cubicBezTo>
                  <a:cubicBezTo>
                    <a:pt x="397" y="256"/>
                    <a:pt x="397" y="256"/>
                    <a:pt x="397" y="256"/>
                  </a:cubicBezTo>
                  <a:cubicBezTo>
                    <a:pt x="514" y="347"/>
                    <a:pt x="514" y="347"/>
                    <a:pt x="514" y="347"/>
                  </a:cubicBezTo>
                  <a:cubicBezTo>
                    <a:pt x="525" y="355"/>
                    <a:pt x="540" y="356"/>
                    <a:pt x="551" y="348"/>
                  </a:cubicBezTo>
                  <a:cubicBezTo>
                    <a:pt x="631" y="294"/>
                    <a:pt x="722" y="257"/>
                    <a:pt x="816" y="238"/>
                  </a:cubicBezTo>
                  <a:cubicBezTo>
                    <a:pt x="830" y="235"/>
                    <a:pt x="840" y="224"/>
                    <a:pt x="842" y="211"/>
                  </a:cubicBezTo>
                  <a:cubicBezTo>
                    <a:pt x="860" y="64"/>
                    <a:pt x="860" y="64"/>
                    <a:pt x="860" y="64"/>
                  </a:cubicBezTo>
                  <a:cubicBezTo>
                    <a:pt x="1060" y="64"/>
                    <a:pt x="1060" y="64"/>
                    <a:pt x="1060" y="64"/>
                  </a:cubicBezTo>
                  <a:cubicBezTo>
                    <a:pt x="1078" y="211"/>
                    <a:pt x="1078" y="211"/>
                    <a:pt x="1078" y="211"/>
                  </a:cubicBezTo>
                  <a:cubicBezTo>
                    <a:pt x="1080" y="224"/>
                    <a:pt x="1090" y="235"/>
                    <a:pt x="1104" y="238"/>
                  </a:cubicBezTo>
                  <a:cubicBezTo>
                    <a:pt x="1198" y="257"/>
                    <a:pt x="1289" y="294"/>
                    <a:pt x="1369" y="348"/>
                  </a:cubicBezTo>
                  <a:cubicBezTo>
                    <a:pt x="1380" y="356"/>
                    <a:pt x="1395" y="355"/>
                    <a:pt x="1406" y="347"/>
                  </a:cubicBezTo>
                  <a:cubicBezTo>
                    <a:pt x="1523" y="256"/>
                    <a:pt x="1523" y="256"/>
                    <a:pt x="1523" y="256"/>
                  </a:cubicBezTo>
                  <a:cubicBezTo>
                    <a:pt x="1664" y="397"/>
                    <a:pt x="1664" y="397"/>
                    <a:pt x="1664" y="397"/>
                  </a:cubicBezTo>
                  <a:cubicBezTo>
                    <a:pt x="1573" y="514"/>
                    <a:pt x="1573" y="514"/>
                    <a:pt x="1573" y="514"/>
                  </a:cubicBezTo>
                  <a:cubicBezTo>
                    <a:pt x="1565" y="525"/>
                    <a:pt x="1564" y="540"/>
                    <a:pt x="1572" y="551"/>
                  </a:cubicBezTo>
                  <a:cubicBezTo>
                    <a:pt x="1574" y="554"/>
                    <a:pt x="1576" y="557"/>
                    <a:pt x="1578" y="560"/>
                  </a:cubicBezTo>
                  <a:cubicBezTo>
                    <a:pt x="1474" y="507"/>
                    <a:pt x="1353" y="497"/>
                    <a:pt x="1241" y="533"/>
                  </a:cubicBezTo>
                  <a:cubicBezTo>
                    <a:pt x="1158" y="477"/>
                    <a:pt x="1060" y="448"/>
                    <a:pt x="960" y="448"/>
                  </a:cubicBezTo>
                  <a:cubicBezTo>
                    <a:pt x="677" y="448"/>
                    <a:pt x="448" y="677"/>
                    <a:pt x="448" y="960"/>
                  </a:cubicBezTo>
                  <a:cubicBezTo>
                    <a:pt x="448" y="1243"/>
                    <a:pt x="677" y="1472"/>
                    <a:pt x="960" y="1472"/>
                  </a:cubicBezTo>
                  <a:cubicBezTo>
                    <a:pt x="1060" y="1472"/>
                    <a:pt x="1158" y="1443"/>
                    <a:pt x="1241" y="1387"/>
                  </a:cubicBezTo>
                  <a:cubicBezTo>
                    <a:pt x="1254" y="1391"/>
                    <a:pt x="1267" y="1394"/>
                    <a:pt x="1280" y="1397"/>
                  </a:cubicBezTo>
                  <a:cubicBezTo>
                    <a:pt x="1280" y="1440"/>
                    <a:pt x="1280" y="1440"/>
                    <a:pt x="1280" y="1440"/>
                  </a:cubicBezTo>
                  <a:cubicBezTo>
                    <a:pt x="1262" y="1440"/>
                    <a:pt x="1248" y="1454"/>
                    <a:pt x="1248" y="1472"/>
                  </a:cubicBezTo>
                  <a:cubicBezTo>
                    <a:pt x="1248" y="1637"/>
                    <a:pt x="1248" y="1637"/>
                    <a:pt x="1248" y="1637"/>
                  </a:cubicBezTo>
                  <a:cubicBezTo>
                    <a:pt x="1202" y="1657"/>
                    <a:pt x="1153" y="1672"/>
                    <a:pt x="1103" y="1682"/>
                  </a:cubicBezTo>
                  <a:close/>
                  <a:moveTo>
                    <a:pt x="1050" y="653"/>
                  </a:moveTo>
                  <a:cubicBezTo>
                    <a:pt x="919" y="614"/>
                    <a:pt x="778" y="663"/>
                    <a:pt x="699" y="774"/>
                  </a:cubicBezTo>
                  <a:cubicBezTo>
                    <a:pt x="619" y="885"/>
                    <a:pt x="619" y="1035"/>
                    <a:pt x="699" y="1146"/>
                  </a:cubicBezTo>
                  <a:cubicBezTo>
                    <a:pt x="778" y="1257"/>
                    <a:pt x="919" y="1306"/>
                    <a:pt x="1050" y="1267"/>
                  </a:cubicBezTo>
                  <a:cubicBezTo>
                    <a:pt x="1084" y="1303"/>
                    <a:pt x="1124" y="1333"/>
                    <a:pt x="1168" y="1356"/>
                  </a:cubicBezTo>
                  <a:cubicBezTo>
                    <a:pt x="980" y="1456"/>
                    <a:pt x="747" y="1408"/>
                    <a:pt x="612" y="1243"/>
                  </a:cubicBezTo>
                  <a:cubicBezTo>
                    <a:pt x="478" y="1079"/>
                    <a:pt x="478" y="841"/>
                    <a:pt x="612" y="677"/>
                  </a:cubicBezTo>
                  <a:cubicBezTo>
                    <a:pt x="747" y="512"/>
                    <a:pt x="980" y="464"/>
                    <a:pt x="1168" y="564"/>
                  </a:cubicBezTo>
                  <a:cubicBezTo>
                    <a:pt x="1124" y="587"/>
                    <a:pt x="1084" y="617"/>
                    <a:pt x="1050" y="653"/>
                  </a:cubicBezTo>
                  <a:close/>
                  <a:moveTo>
                    <a:pt x="1006" y="708"/>
                  </a:moveTo>
                  <a:cubicBezTo>
                    <a:pt x="902" y="860"/>
                    <a:pt x="902" y="1060"/>
                    <a:pt x="1006" y="1212"/>
                  </a:cubicBezTo>
                  <a:cubicBezTo>
                    <a:pt x="905" y="1230"/>
                    <a:pt x="803" y="1187"/>
                    <a:pt x="746" y="1101"/>
                  </a:cubicBezTo>
                  <a:cubicBezTo>
                    <a:pt x="690" y="1016"/>
                    <a:pt x="690" y="904"/>
                    <a:pt x="746" y="819"/>
                  </a:cubicBezTo>
                  <a:cubicBezTo>
                    <a:pt x="803" y="733"/>
                    <a:pt x="905" y="690"/>
                    <a:pt x="1006" y="708"/>
                  </a:cubicBezTo>
                  <a:close/>
                  <a:moveTo>
                    <a:pt x="1344" y="1406"/>
                  </a:moveTo>
                  <a:cubicBezTo>
                    <a:pt x="1355" y="1407"/>
                    <a:pt x="1365" y="1408"/>
                    <a:pt x="1376" y="1408"/>
                  </a:cubicBezTo>
                  <a:cubicBezTo>
                    <a:pt x="1387" y="1408"/>
                    <a:pt x="1397" y="1407"/>
                    <a:pt x="1408" y="1406"/>
                  </a:cubicBezTo>
                  <a:cubicBezTo>
                    <a:pt x="1408" y="1440"/>
                    <a:pt x="1408" y="1440"/>
                    <a:pt x="1408" y="1440"/>
                  </a:cubicBezTo>
                  <a:cubicBezTo>
                    <a:pt x="1344" y="1440"/>
                    <a:pt x="1344" y="1440"/>
                    <a:pt x="1344" y="1440"/>
                  </a:cubicBezTo>
                  <a:lnTo>
                    <a:pt x="1344" y="1406"/>
                  </a:lnTo>
                  <a:close/>
                  <a:moveTo>
                    <a:pt x="1440" y="1792"/>
                  </a:moveTo>
                  <a:cubicBezTo>
                    <a:pt x="1440" y="1827"/>
                    <a:pt x="1411" y="1856"/>
                    <a:pt x="1376" y="1856"/>
                  </a:cubicBezTo>
                  <a:cubicBezTo>
                    <a:pt x="1341" y="1856"/>
                    <a:pt x="1312" y="1827"/>
                    <a:pt x="1312" y="1792"/>
                  </a:cubicBezTo>
                  <a:cubicBezTo>
                    <a:pt x="1312" y="1504"/>
                    <a:pt x="1312" y="1504"/>
                    <a:pt x="1312" y="1504"/>
                  </a:cubicBezTo>
                  <a:cubicBezTo>
                    <a:pt x="1440" y="1504"/>
                    <a:pt x="1440" y="1504"/>
                    <a:pt x="1440" y="1504"/>
                  </a:cubicBezTo>
                  <a:lnTo>
                    <a:pt x="1440" y="1792"/>
                  </a:lnTo>
                  <a:close/>
                  <a:moveTo>
                    <a:pt x="1664" y="1523"/>
                  </a:moveTo>
                  <a:cubicBezTo>
                    <a:pt x="1523" y="1664"/>
                    <a:pt x="1523" y="1664"/>
                    <a:pt x="1523" y="1664"/>
                  </a:cubicBezTo>
                  <a:cubicBezTo>
                    <a:pt x="1504" y="1649"/>
                    <a:pt x="1504" y="1649"/>
                    <a:pt x="1504" y="1649"/>
                  </a:cubicBezTo>
                  <a:cubicBezTo>
                    <a:pt x="1504" y="1472"/>
                    <a:pt x="1504" y="1472"/>
                    <a:pt x="1504" y="1472"/>
                  </a:cubicBezTo>
                  <a:cubicBezTo>
                    <a:pt x="1504" y="1454"/>
                    <a:pt x="1490" y="1440"/>
                    <a:pt x="1472" y="1440"/>
                  </a:cubicBezTo>
                  <a:cubicBezTo>
                    <a:pt x="1472" y="1397"/>
                    <a:pt x="1472" y="1397"/>
                    <a:pt x="1472" y="1397"/>
                  </a:cubicBezTo>
                  <a:cubicBezTo>
                    <a:pt x="1509" y="1389"/>
                    <a:pt x="1544" y="1377"/>
                    <a:pt x="1578" y="1359"/>
                  </a:cubicBezTo>
                  <a:cubicBezTo>
                    <a:pt x="1576" y="1363"/>
                    <a:pt x="1574" y="1366"/>
                    <a:pt x="1572" y="1369"/>
                  </a:cubicBezTo>
                  <a:cubicBezTo>
                    <a:pt x="1564" y="1380"/>
                    <a:pt x="1565" y="1395"/>
                    <a:pt x="1573" y="1406"/>
                  </a:cubicBezTo>
                  <a:lnTo>
                    <a:pt x="1664" y="1523"/>
                  </a:lnTo>
                  <a:close/>
                  <a:moveTo>
                    <a:pt x="1376" y="1344"/>
                  </a:moveTo>
                  <a:cubicBezTo>
                    <a:pt x="1164" y="1344"/>
                    <a:pt x="992" y="1172"/>
                    <a:pt x="992" y="960"/>
                  </a:cubicBezTo>
                  <a:cubicBezTo>
                    <a:pt x="992" y="748"/>
                    <a:pt x="1164" y="576"/>
                    <a:pt x="1376" y="576"/>
                  </a:cubicBezTo>
                  <a:cubicBezTo>
                    <a:pt x="1588" y="576"/>
                    <a:pt x="1760" y="748"/>
                    <a:pt x="1760" y="960"/>
                  </a:cubicBezTo>
                  <a:cubicBezTo>
                    <a:pt x="1760" y="1172"/>
                    <a:pt x="1588" y="1344"/>
                    <a:pt x="1376" y="1344"/>
                  </a:cubicBezTo>
                  <a:close/>
                  <a:moveTo>
                    <a:pt x="1856" y="1060"/>
                  </a:moveTo>
                  <a:cubicBezTo>
                    <a:pt x="1811" y="1065"/>
                    <a:pt x="1811" y="1065"/>
                    <a:pt x="1811" y="1065"/>
                  </a:cubicBezTo>
                  <a:cubicBezTo>
                    <a:pt x="1828" y="996"/>
                    <a:pt x="1828" y="924"/>
                    <a:pt x="1811" y="855"/>
                  </a:cubicBezTo>
                  <a:cubicBezTo>
                    <a:pt x="1856" y="860"/>
                    <a:pt x="1856" y="860"/>
                    <a:pt x="1856" y="860"/>
                  </a:cubicBezTo>
                  <a:lnTo>
                    <a:pt x="1856" y="1060"/>
                  </a:lnTo>
                  <a:close/>
                </a:path>
              </a:pathLst>
            </a:cu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7216560" y="2261520"/>
              <a:ext cx="545400" cy="1091520"/>
            </a:xfrm>
            <a:custGeom>
              <a:rect b="b" l="l" r="r" t="t"/>
              <a:pathLst>
                <a:path extrusionOk="0" h="640" w="320">
                  <a:moveTo>
                    <a:pt x="0" y="320"/>
                  </a:moveTo>
                  <a:cubicBezTo>
                    <a:pt x="0" y="497"/>
                    <a:pt x="143" y="640"/>
                    <a:pt x="320" y="640"/>
                  </a:cubicBezTo>
                  <a:cubicBezTo>
                    <a:pt x="320" y="576"/>
                    <a:pt x="320" y="576"/>
                    <a:pt x="320" y="576"/>
                  </a:cubicBezTo>
                  <a:cubicBezTo>
                    <a:pt x="179" y="576"/>
                    <a:pt x="64" y="461"/>
                    <a:pt x="64" y="320"/>
                  </a:cubicBezTo>
                  <a:cubicBezTo>
                    <a:pt x="64" y="179"/>
                    <a:pt x="179" y="64"/>
                    <a:pt x="320" y="64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143" y="0"/>
                    <a:pt x="0" y="143"/>
                    <a:pt x="0" y="320"/>
                  </a:cubicBezTo>
                  <a:close/>
                </a:path>
              </a:pathLst>
            </a:custGeom>
            <a:solidFill>
              <a:srgbClr val="F2F2F2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7"/>
          <p:cNvGrpSpPr/>
          <p:nvPr/>
        </p:nvGrpSpPr>
        <p:grpSpPr>
          <a:xfrm>
            <a:off x="6216480" y="1970640"/>
            <a:ext cx="1668960" cy="1668960"/>
            <a:chOff x="6216480" y="1970640"/>
            <a:chExt cx="1668960" cy="1668960"/>
          </a:xfrm>
        </p:grpSpPr>
        <p:sp>
          <p:nvSpPr>
            <p:cNvPr id="293" name="Google Shape;293;p7"/>
            <p:cNvSpPr/>
            <p:nvPr/>
          </p:nvSpPr>
          <p:spPr>
            <a:xfrm>
              <a:off x="6216480" y="1970640"/>
              <a:ext cx="1668960" cy="1668960"/>
            </a:xfrm>
            <a:custGeom>
              <a:rect b="b" l="l" r="r" t="t"/>
              <a:pathLst>
                <a:path extrusionOk="0" h="1920" w="1920">
                  <a:moveTo>
                    <a:pt x="1892" y="800"/>
                  </a:moveTo>
                  <a:cubicBezTo>
                    <a:pt x="1790" y="787"/>
                    <a:pt x="1790" y="787"/>
                    <a:pt x="1790" y="787"/>
                  </a:cubicBezTo>
                  <a:cubicBezTo>
                    <a:pt x="1767" y="735"/>
                    <a:pt x="1736" y="688"/>
                    <a:pt x="1696" y="647"/>
                  </a:cubicBezTo>
                  <a:cubicBezTo>
                    <a:pt x="1680" y="608"/>
                    <a:pt x="1660" y="571"/>
                    <a:pt x="1638" y="535"/>
                  </a:cubicBezTo>
                  <a:cubicBezTo>
                    <a:pt x="1732" y="414"/>
                    <a:pt x="1732" y="414"/>
                    <a:pt x="1732" y="414"/>
                  </a:cubicBezTo>
                  <a:cubicBezTo>
                    <a:pt x="1742" y="401"/>
                    <a:pt x="1740" y="383"/>
                    <a:pt x="1729" y="372"/>
                  </a:cubicBezTo>
                  <a:cubicBezTo>
                    <a:pt x="1548" y="191"/>
                    <a:pt x="1548" y="191"/>
                    <a:pt x="1548" y="191"/>
                  </a:cubicBezTo>
                  <a:cubicBezTo>
                    <a:pt x="1537" y="179"/>
                    <a:pt x="1519" y="178"/>
                    <a:pt x="1506" y="188"/>
                  </a:cubicBezTo>
                  <a:cubicBezTo>
                    <a:pt x="1385" y="282"/>
                    <a:pt x="1385" y="282"/>
                    <a:pt x="1385" y="282"/>
                  </a:cubicBezTo>
                  <a:cubicBezTo>
                    <a:pt x="1309" y="234"/>
                    <a:pt x="1226" y="200"/>
                    <a:pt x="1139" y="180"/>
                  </a:cubicBezTo>
                  <a:cubicBezTo>
                    <a:pt x="1120" y="28"/>
                    <a:pt x="1120" y="28"/>
                    <a:pt x="1120" y="28"/>
                  </a:cubicBezTo>
                  <a:cubicBezTo>
                    <a:pt x="1118" y="12"/>
                    <a:pt x="1104" y="0"/>
                    <a:pt x="1088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816" y="0"/>
                    <a:pt x="802" y="12"/>
                    <a:pt x="800" y="28"/>
                  </a:cubicBezTo>
                  <a:cubicBezTo>
                    <a:pt x="781" y="180"/>
                    <a:pt x="781" y="180"/>
                    <a:pt x="781" y="180"/>
                  </a:cubicBezTo>
                  <a:cubicBezTo>
                    <a:pt x="694" y="200"/>
                    <a:pt x="611" y="234"/>
                    <a:pt x="535" y="282"/>
                  </a:cubicBezTo>
                  <a:cubicBezTo>
                    <a:pt x="414" y="188"/>
                    <a:pt x="414" y="188"/>
                    <a:pt x="414" y="188"/>
                  </a:cubicBezTo>
                  <a:cubicBezTo>
                    <a:pt x="401" y="178"/>
                    <a:pt x="383" y="179"/>
                    <a:pt x="372" y="191"/>
                  </a:cubicBezTo>
                  <a:cubicBezTo>
                    <a:pt x="191" y="372"/>
                    <a:pt x="191" y="372"/>
                    <a:pt x="191" y="372"/>
                  </a:cubicBezTo>
                  <a:cubicBezTo>
                    <a:pt x="179" y="383"/>
                    <a:pt x="178" y="401"/>
                    <a:pt x="188" y="414"/>
                  </a:cubicBezTo>
                  <a:cubicBezTo>
                    <a:pt x="282" y="535"/>
                    <a:pt x="282" y="535"/>
                    <a:pt x="282" y="535"/>
                  </a:cubicBezTo>
                  <a:cubicBezTo>
                    <a:pt x="234" y="611"/>
                    <a:pt x="200" y="694"/>
                    <a:pt x="180" y="781"/>
                  </a:cubicBezTo>
                  <a:cubicBezTo>
                    <a:pt x="28" y="800"/>
                    <a:pt x="28" y="800"/>
                    <a:pt x="28" y="800"/>
                  </a:cubicBezTo>
                  <a:cubicBezTo>
                    <a:pt x="12" y="802"/>
                    <a:pt x="0" y="816"/>
                    <a:pt x="0" y="832"/>
                  </a:cubicBezTo>
                  <a:cubicBezTo>
                    <a:pt x="0" y="1088"/>
                    <a:pt x="0" y="1088"/>
                    <a:pt x="0" y="1088"/>
                  </a:cubicBezTo>
                  <a:cubicBezTo>
                    <a:pt x="0" y="1104"/>
                    <a:pt x="12" y="1118"/>
                    <a:pt x="28" y="1120"/>
                  </a:cubicBezTo>
                  <a:cubicBezTo>
                    <a:pt x="180" y="1139"/>
                    <a:pt x="180" y="1139"/>
                    <a:pt x="180" y="1139"/>
                  </a:cubicBezTo>
                  <a:cubicBezTo>
                    <a:pt x="200" y="1226"/>
                    <a:pt x="234" y="1309"/>
                    <a:pt x="282" y="1385"/>
                  </a:cubicBezTo>
                  <a:cubicBezTo>
                    <a:pt x="188" y="1506"/>
                    <a:pt x="188" y="1506"/>
                    <a:pt x="188" y="1506"/>
                  </a:cubicBezTo>
                  <a:cubicBezTo>
                    <a:pt x="178" y="1519"/>
                    <a:pt x="179" y="1537"/>
                    <a:pt x="191" y="1548"/>
                  </a:cubicBezTo>
                  <a:cubicBezTo>
                    <a:pt x="372" y="1729"/>
                    <a:pt x="372" y="1729"/>
                    <a:pt x="372" y="1729"/>
                  </a:cubicBezTo>
                  <a:cubicBezTo>
                    <a:pt x="383" y="1741"/>
                    <a:pt x="401" y="1742"/>
                    <a:pt x="414" y="1732"/>
                  </a:cubicBezTo>
                  <a:cubicBezTo>
                    <a:pt x="535" y="1638"/>
                    <a:pt x="535" y="1638"/>
                    <a:pt x="535" y="1638"/>
                  </a:cubicBezTo>
                  <a:cubicBezTo>
                    <a:pt x="611" y="1686"/>
                    <a:pt x="694" y="1720"/>
                    <a:pt x="781" y="1740"/>
                  </a:cubicBezTo>
                  <a:cubicBezTo>
                    <a:pt x="800" y="1892"/>
                    <a:pt x="800" y="1892"/>
                    <a:pt x="800" y="1892"/>
                  </a:cubicBezTo>
                  <a:cubicBezTo>
                    <a:pt x="802" y="1908"/>
                    <a:pt x="816" y="1920"/>
                    <a:pt x="832" y="1920"/>
                  </a:cubicBezTo>
                  <a:cubicBezTo>
                    <a:pt x="1088" y="1920"/>
                    <a:pt x="1088" y="1920"/>
                    <a:pt x="1088" y="1920"/>
                  </a:cubicBezTo>
                  <a:cubicBezTo>
                    <a:pt x="1104" y="1920"/>
                    <a:pt x="1118" y="1908"/>
                    <a:pt x="1120" y="1892"/>
                  </a:cubicBezTo>
                  <a:cubicBezTo>
                    <a:pt x="1139" y="1740"/>
                    <a:pt x="1139" y="1740"/>
                    <a:pt x="1139" y="1740"/>
                  </a:cubicBezTo>
                  <a:cubicBezTo>
                    <a:pt x="1176" y="1731"/>
                    <a:pt x="1212" y="1720"/>
                    <a:pt x="1248" y="1706"/>
                  </a:cubicBezTo>
                  <a:cubicBezTo>
                    <a:pt x="1248" y="1792"/>
                    <a:pt x="1248" y="1792"/>
                    <a:pt x="1248" y="1792"/>
                  </a:cubicBezTo>
                  <a:cubicBezTo>
                    <a:pt x="1248" y="1863"/>
                    <a:pt x="1305" y="1920"/>
                    <a:pt x="1376" y="1920"/>
                  </a:cubicBezTo>
                  <a:cubicBezTo>
                    <a:pt x="1447" y="1920"/>
                    <a:pt x="1504" y="1863"/>
                    <a:pt x="1504" y="1792"/>
                  </a:cubicBezTo>
                  <a:cubicBezTo>
                    <a:pt x="1504" y="1730"/>
                    <a:pt x="1504" y="1730"/>
                    <a:pt x="1504" y="1730"/>
                  </a:cubicBezTo>
                  <a:cubicBezTo>
                    <a:pt x="1506" y="1732"/>
                    <a:pt x="1506" y="1732"/>
                    <a:pt x="1506" y="1732"/>
                  </a:cubicBezTo>
                  <a:cubicBezTo>
                    <a:pt x="1519" y="1742"/>
                    <a:pt x="1537" y="1741"/>
                    <a:pt x="1548" y="1729"/>
                  </a:cubicBezTo>
                  <a:cubicBezTo>
                    <a:pt x="1729" y="1548"/>
                    <a:pt x="1729" y="1548"/>
                    <a:pt x="1729" y="1548"/>
                  </a:cubicBezTo>
                  <a:cubicBezTo>
                    <a:pt x="1741" y="1537"/>
                    <a:pt x="1742" y="1519"/>
                    <a:pt x="1732" y="1506"/>
                  </a:cubicBezTo>
                  <a:cubicBezTo>
                    <a:pt x="1638" y="1385"/>
                    <a:pt x="1638" y="1385"/>
                    <a:pt x="1638" y="1385"/>
                  </a:cubicBezTo>
                  <a:cubicBezTo>
                    <a:pt x="1660" y="1349"/>
                    <a:pt x="1680" y="1312"/>
                    <a:pt x="1696" y="1273"/>
                  </a:cubicBezTo>
                  <a:cubicBezTo>
                    <a:pt x="1736" y="1232"/>
                    <a:pt x="1767" y="1185"/>
                    <a:pt x="1789" y="1132"/>
                  </a:cubicBezTo>
                  <a:cubicBezTo>
                    <a:pt x="1892" y="1120"/>
                    <a:pt x="1892" y="1120"/>
                    <a:pt x="1892" y="1120"/>
                  </a:cubicBezTo>
                  <a:cubicBezTo>
                    <a:pt x="1908" y="1118"/>
                    <a:pt x="1920" y="1104"/>
                    <a:pt x="1920" y="1088"/>
                  </a:cubicBezTo>
                  <a:cubicBezTo>
                    <a:pt x="1920" y="832"/>
                    <a:pt x="1920" y="832"/>
                    <a:pt x="1920" y="832"/>
                  </a:cubicBezTo>
                  <a:cubicBezTo>
                    <a:pt x="1920" y="816"/>
                    <a:pt x="1908" y="802"/>
                    <a:pt x="1892" y="800"/>
                  </a:cubicBezTo>
                  <a:close/>
                  <a:moveTo>
                    <a:pt x="1103" y="1682"/>
                  </a:moveTo>
                  <a:cubicBezTo>
                    <a:pt x="1090" y="1685"/>
                    <a:pt x="1080" y="1696"/>
                    <a:pt x="1078" y="1709"/>
                  </a:cubicBezTo>
                  <a:cubicBezTo>
                    <a:pt x="1060" y="1856"/>
                    <a:pt x="1060" y="1856"/>
                    <a:pt x="1060" y="1856"/>
                  </a:cubicBezTo>
                  <a:cubicBezTo>
                    <a:pt x="860" y="1856"/>
                    <a:pt x="860" y="1856"/>
                    <a:pt x="860" y="1856"/>
                  </a:cubicBezTo>
                  <a:cubicBezTo>
                    <a:pt x="842" y="1709"/>
                    <a:pt x="842" y="1709"/>
                    <a:pt x="842" y="1709"/>
                  </a:cubicBezTo>
                  <a:cubicBezTo>
                    <a:pt x="840" y="1696"/>
                    <a:pt x="830" y="1685"/>
                    <a:pt x="816" y="1682"/>
                  </a:cubicBezTo>
                  <a:cubicBezTo>
                    <a:pt x="722" y="1663"/>
                    <a:pt x="631" y="1626"/>
                    <a:pt x="551" y="1572"/>
                  </a:cubicBezTo>
                  <a:cubicBezTo>
                    <a:pt x="540" y="1564"/>
                    <a:pt x="525" y="1565"/>
                    <a:pt x="514" y="1573"/>
                  </a:cubicBezTo>
                  <a:cubicBezTo>
                    <a:pt x="397" y="1664"/>
                    <a:pt x="397" y="1664"/>
                    <a:pt x="397" y="1664"/>
                  </a:cubicBezTo>
                  <a:cubicBezTo>
                    <a:pt x="256" y="1523"/>
                    <a:pt x="256" y="1523"/>
                    <a:pt x="256" y="1523"/>
                  </a:cubicBezTo>
                  <a:cubicBezTo>
                    <a:pt x="347" y="1406"/>
                    <a:pt x="347" y="1406"/>
                    <a:pt x="347" y="1406"/>
                  </a:cubicBezTo>
                  <a:cubicBezTo>
                    <a:pt x="355" y="1395"/>
                    <a:pt x="356" y="1380"/>
                    <a:pt x="348" y="1369"/>
                  </a:cubicBezTo>
                  <a:cubicBezTo>
                    <a:pt x="294" y="1289"/>
                    <a:pt x="257" y="1199"/>
                    <a:pt x="238" y="1104"/>
                  </a:cubicBezTo>
                  <a:cubicBezTo>
                    <a:pt x="235" y="1090"/>
                    <a:pt x="224" y="1080"/>
                    <a:pt x="211" y="1078"/>
                  </a:cubicBezTo>
                  <a:cubicBezTo>
                    <a:pt x="64" y="1060"/>
                    <a:pt x="64" y="1060"/>
                    <a:pt x="64" y="1060"/>
                  </a:cubicBezTo>
                  <a:cubicBezTo>
                    <a:pt x="64" y="860"/>
                    <a:pt x="64" y="860"/>
                    <a:pt x="64" y="860"/>
                  </a:cubicBezTo>
                  <a:cubicBezTo>
                    <a:pt x="211" y="842"/>
                    <a:pt x="211" y="842"/>
                    <a:pt x="211" y="842"/>
                  </a:cubicBezTo>
                  <a:cubicBezTo>
                    <a:pt x="224" y="840"/>
                    <a:pt x="235" y="830"/>
                    <a:pt x="238" y="816"/>
                  </a:cubicBezTo>
                  <a:cubicBezTo>
                    <a:pt x="257" y="722"/>
                    <a:pt x="294" y="631"/>
                    <a:pt x="348" y="551"/>
                  </a:cubicBezTo>
                  <a:cubicBezTo>
                    <a:pt x="356" y="540"/>
                    <a:pt x="355" y="525"/>
                    <a:pt x="347" y="514"/>
                  </a:cubicBezTo>
                  <a:cubicBezTo>
                    <a:pt x="256" y="397"/>
                    <a:pt x="256" y="397"/>
                    <a:pt x="256" y="397"/>
                  </a:cubicBezTo>
                  <a:cubicBezTo>
                    <a:pt x="397" y="256"/>
                    <a:pt x="397" y="256"/>
                    <a:pt x="397" y="256"/>
                  </a:cubicBezTo>
                  <a:cubicBezTo>
                    <a:pt x="514" y="347"/>
                    <a:pt x="514" y="347"/>
                    <a:pt x="514" y="347"/>
                  </a:cubicBezTo>
                  <a:cubicBezTo>
                    <a:pt x="525" y="355"/>
                    <a:pt x="540" y="356"/>
                    <a:pt x="551" y="348"/>
                  </a:cubicBezTo>
                  <a:cubicBezTo>
                    <a:pt x="631" y="294"/>
                    <a:pt x="722" y="257"/>
                    <a:pt x="816" y="238"/>
                  </a:cubicBezTo>
                  <a:cubicBezTo>
                    <a:pt x="830" y="235"/>
                    <a:pt x="840" y="224"/>
                    <a:pt x="842" y="211"/>
                  </a:cubicBezTo>
                  <a:cubicBezTo>
                    <a:pt x="860" y="64"/>
                    <a:pt x="860" y="64"/>
                    <a:pt x="860" y="64"/>
                  </a:cubicBezTo>
                  <a:cubicBezTo>
                    <a:pt x="1060" y="64"/>
                    <a:pt x="1060" y="64"/>
                    <a:pt x="1060" y="64"/>
                  </a:cubicBezTo>
                  <a:cubicBezTo>
                    <a:pt x="1078" y="211"/>
                    <a:pt x="1078" y="211"/>
                    <a:pt x="1078" y="211"/>
                  </a:cubicBezTo>
                  <a:cubicBezTo>
                    <a:pt x="1080" y="224"/>
                    <a:pt x="1090" y="235"/>
                    <a:pt x="1104" y="238"/>
                  </a:cubicBezTo>
                  <a:cubicBezTo>
                    <a:pt x="1198" y="257"/>
                    <a:pt x="1289" y="294"/>
                    <a:pt x="1369" y="348"/>
                  </a:cubicBezTo>
                  <a:cubicBezTo>
                    <a:pt x="1380" y="356"/>
                    <a:pt x="1395" y="355"/>
                    <a:pt x="1406" y="347"/>
                  </a:cubicBezTo>
                  <a:cubicBezTo>
                    <a:pt x="1523" y="256"/>
                    <a:pt x="1523" y="256"/>
                    <a:pt x="1523" y="256"/>
                  </a:cubicBezTo>
                  <a:cubicBezTo>
                    <a:pt x="1664" y="397"/>
                    <a:pt x="1664" y="397"/>
                    <a:pt x="1664" y="397"/>
                  </a:cubicBezTo>
                  <a:cubicBezTo>
                    <a:pt x="1573" y="514"/>
                    <a:pt x="1573" y="514"/>
                    <a:pt x="1573" y="514"/>
                  </a:cubicBezTo>
                  <a:cubicBezTo>
                    <a:pt x="1565" y="525"/>
                    <a:pt x="1564" y="540"/>
                    <a:pt x="1572" y="551"/>
                  </a:cubicBezTo>
                  <a:cubicBezTo>
                    <a:pt x="1574" y="554"/>
                    <a:pt x="1576" y="557"/>
                    <a:pt x="1578" y="560"/>
                  </a:cubicBezTo>
                  <a:cubicBezTo>
                    <a:pt x="1474" y="507"/>
                    <a:pt x="1353" y="497"/>
                    <a:pt x="1241" y="533"/>
                  </a:cubicBezTo>
                  <a:cubicBezTo>
                    <a:pt x="1158" y="477"/>
                    <a:pt x="1060" y="448"/>
                    <a:pt x="960" y="448"/>
                  </a:cubicBezTo>
                  <a:cubicBezTo>
                    <a:pt x="677" y="448"/>
                    <a:pt x="448" y="677"/>
                    <a:pt x="448" y="960"/>
                  </a:cubicBezTo>
                  <a:cubicBezTo>
                    <a:pt x="448" y="1243"/>
                    <a:pt x="677" y="1472"/>
                    <a:pt x="960" y="1472"/>
                  </a:cubicBezTo>
                  <a:cubicBezTo>
                    <a:pt x="1060" y="1472"/>
                    <a:pt x="1158" y="1443"/>
                    <a:pt x="1241" y="1387"/>
                  </a:cubicBezTo>
                  <a:cubicBezTo>
                    <a:pt x="1254" y="1391"/>
                    <a:pt x="1267" y="1394"/>
                    <a:pt x="1280" y="1397"/>
                  </a:cubicBezTo>
                  <a:cubicBezTo>
                    <a:pt x="1280" y="1440"/>
                    <a:pt x="1280" y="1440"/>
                    <a:pt x="1280" y="1440"/>
                  </a:cubicBezTo>
                  <a:cubicBezTo>
                    <a:pt x="1262" y="1440"/>
                    <a:pt x="1248" y="1454"/>
                    <a:pt x="1248" y="1472"/>
                  </a:cubicBezTo>
                  <a:cubicBezTo>
                    <a:pt x="1248" y="1637"/>
                    <a:pt x="1248" y="1637"/>
                    <a:pt x="1248" y="1637"/>
                  </a:cubicBezTo>
                  <a:cubicBezTo>
                    <a:pt x="1202" y="1657"/>
                    <a:pt x="1153" y="1672"/>
                    <a:pt x="1103" y="1682"/>
                  </a:cubicBezTo>
                  <a:close/>
                  <a:moveTo>
                    <a:pt x="1050" y="653"/>
                  </a:moveTo>
                  <a:cubicBezTo>
                    <a:pt x="919" y="614"/>
                    <a:pt x="778" y="663"/>
                    <a:pt x="699" y="774"/>
                  </a:cubicBezTo>
                  <a:cubicBezTo>
                    <a:pt x="619" y="885"/>
                    <a:pt x="619" y="1035"/>
                    <a:pt x="699" y="1146"/>
                  </a:cubicBezTo>
                  <a:cubicBezTo>
                    <a:pt x="778" y="1257"/>
                    <a:pt x="919" y="1306"/>
                    <a:pt x="1050" y="1267"/>
                  </a:cubicBezTo>
                  <a:cubicBezTo>
                    <a:pt x="1084" y="1303"/>
                    <a:pt x="1124" y="1333"/>
                    <a:pt x="1168" y="1356"/>
                  </a:cubicBezTo>
                  <a:cubicBezTo>
                    <a:pt x="980" y="1456"/>
                    <a:pt x="747" y="1408"/>
                    <a:pt x="612" y="1243"/>
                  </a:cubicBezTo>
                  <a:cubicBezTo>
                    <a:pt x="478" y="1079"/>
                    <a:pt x="478" y="841"/>
                    <a:pt x="612" y="677"/>
                  </a:cubicBezTo>
                  <a:cubicBezTo>
                    <a:pt x="747" y="512"/>
                    <a:pt x="980" y="464"/>
                    <a:pt x="1168" y="564"/>
                  </a:cubicBezTo>
                  <a:cubicBezTo>
                    <a:pt x="1124" y="587"/>
                    <a:pt x="1084" y="617"/>
                    <a:pt x="1050" y="653"/>
                  </a:cubicBezTo>
                  <a:close/>
                  <a:moveTo>
                    <a:pt x="1006" y="708"/>
                  </a:moveTo>
                  <a:cubicBezTo>
                    <a:pt x="902" y="860"/>
                    <a:pt x="902" y="1060"/>
                    <a:pt x="1006" y="1212"/>
                  </a:cubicBezTo>
                  <a:cubicBezTo>
                    <a:pt x="905" y="1230"/>
                    <a:pt x="803" y="1187"/>
                    <a:pt x="746" y="1101"/>
                  </a:cubicBezTo>
                  <a:cubicBezTo>
                    <a:pt x="690" y="1016"/>
                    <a:pt x="690" y="904"/>
                    <a:pt x="746" y="819"/>
                  </a:cubicBezTo>
                  <a:cubicBezTo>
                    <a:pt x="803" y="733"/>
                    <a:pt x="905" y="690"/>
                    <a:pt x="1006" y="708"/>
                  </a:cubicBezTo>
                  <a:close/>
                  <a:moveTo>
                    <a:pt x="1344" y="1406"/>
                  </a:moveTo>
                  <a:cubicBezTo>
                    <a:pt x="1355" y="1407"/>
                    <a:pt x="1365" y="1408"/>
                    <a:pt x="1376" y="1408"/>
                  </a:cubicBezTo>
                  <a:cubicBezTo>
                    <a:pt x="1387" y="1408"/>
                    <a:pt x="1397" y="1407"/>
                    <a:pt x="1408" y="1406"/>
                  </a:cubicBezTo>
                  <a:cubicBezTo>
                    <a:pt x="1408" y="1440"/>
                    <a:pt x="1408" y="1440"/>
                    <a:pt x="1408" y="1440"/>
                  </a:cubicBezTo>
                  <a:cubicBezTo>
                    <a:pt x="1344" y="1440"/>
                    <a:pt x="1344" y="1440"/>
                    <a:pt x="1344" y="1440"/>
                  </a:cubicBezTo>
                  <a:lnTo>
                    <a:pt x="1344" y="1406"/>
                  </a:lnTo>
                  <a:close/>
                  <a:moveTo>
                    <a:pt x="1440" y="1792"/>
                  </a:moveTo>
                  <a:cubicBezTo>
                    <a:pt x="1440" y="1827"/>
                    <a:pt x="1411" y="1856"/>
                    <a:pt x="1376" y="1856"/>
                  </a:cubicBezTo>
                  <a:cubicBezTo>
                    <a:pt x="1341" y="1856"/>
                    <a:pt x="1312" y="1827"/>
                    <a:pt x="1312" y="1792"/>
                  </a:cubicBezTo>
                  <a:cubicBezTo>
                    <a:pt x="1312" y="1504"/>
                    <a:pt x="1312" y="1504"/>
                    <a:pt x="1312" y="1504"/>
                  </a:cubicBezTo>
                  <a:cubicBezTo>
                    <a:pt x="1440" y="1504"/>
                    <a:pt x="1440" y="1504"/>
                    <a:pt x="1440" y="1504"/>
                  </a:cubicBezTo>
                  <a:lnTo>
                    <a:pt x="1440" y="1792"/>
                  </a:lnTo>
                  <a:close/>
                  <a:moveTo>
                    <a:pt x="1664" y="1523"/>
                  </a:moveTo>
                  <a:cubicBezTo>
                    <a:pt x="1523" y="1664"/>
                    <a:pt x="1523" y="1664"/>
                    <a:pt x="1523" y="1664"/>
                  </a:cubicBezTo>
                  <a:cubicBezTo>
                    <a:pt x="1504" y="1649"/>
                    <a:pt x="1504" y="1649"/>
                    <a:pt x="1504" y="1649"/>
                  </a:cubicBezTo>
                  <a:cubicBezTo>
                    <a:pt x="1504" y="1472"/>
                    <a:pt x="1504" y="1472"/>
                    <a:pt x="1504" y="1472"/>
                  </a:cubicBezTo>
                  <a:cubicBezTo>
                    <a:pt x="1504" y="1454"/>
                    <a:pt x="1490" y="1440"/>
                    <a:pt x="1472" y="1440"/>
                  </a:cubicBezTo>
                  <a:cubicBezTo>
                    <a:pt x="1472" y="1397"/>
                    <a:pt x="1472" y="1397"/>
                    <a:pt x="1472" y="1397"/>
                  </a:cubicBezTo>
                  <a:cubicBezTo>
                    <a:pt x="1509" y="1389"/>
                    <a:pt x="1544" y="1377"/>
                    <a:pt x="1578" y="1359"/>
                  </a:cubicBezTo>
                  <a:cubicBezTo>
                    <a:pt x="1576" y="1363"/>
                    <a:pt x="1574" y="1366"/>
                    <a:pt x="1572" y="1369"/>
                  </a:cubicBezTo>
                  <a:cubicBezTo>
                    <a:pt x="1564" y="1380"/>
                    <a:pt x="1565" y="1395"/>
                    <a:pt x="1573" y="1406"/>
                  </a:cubicBezTo>
                  <a:lnTo>
                    <a:pt x="1664" y="1523"/>
                  </a:lnTo>
                  <a:close/>
                  <a:moveTo>
                    <a:pt x="1376" y="1344"/>
                  </a:moveTo>
                  <a:cubicBezTo>
                    <a:pt x="1164" y="1344"/>
                    <a:pt x="992" y="1172"/>
                    <a:pt x="992" y="960"/>
                  </a:cubicBezTo>
                  <a:cubicBezTo>
                    <a:pt x="992" y="748"/>
                    <a:pt x="1164" y="576"/>
                    <a:pt x="1376" y="576"/>
                  </a:cubicBezTo>
                  <a:cubicBezTo>
                    <a:pt x="1588" y="576"/>
                    <a:pt x="1760" y="748"/>
                    <a:pt x="1760" y="960"/>
                  </a:cubicBezTo>
                  <a:cubicBezTo>
                    <a:pt x="1760" y="1172"/>
                    <a:pt x="1588" y="1344"/>
                    <a:pt x="1376" y="1344"/>
                  </a:cubicBezTo>
                  <a:close/>
                  <a:moveTo>
                    <a:pt x="1856" y="1060"/>
                  </a:moveTo>
                  <a:cubicBezTo>
                    <a:pt x="1811" y="1065"/>
                    <a:pt x="1811" y="1065"/>
                    <a:pt x="1811" y="1065"/>
                  </a:cubicBezTo>
                  <a:cubicBezTo>
                    <a:pt x="1828" y="996"/>
                    <a:pt x="1828" y="924"/>
                    <a:pt x="1811" y="855"/>
                  </a:cubicBezTo>
                  <a:cubicBezTo>
                    <a:pt x="1856" y="860"/>
                    <a:pt x="1856" y="860"/>
                    <a:pt x="1856" y="860"/>
                  </a:cubicBezTo>
                  <a:lnTo>
                    <a:pt x="1856" y="10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7135560" y="2527920"/>
              <a:ext cx="278280" cy="556560"/>
            </a:xfrm>
            <a:custGeom>
              <a:rect b="b" l="l" r="r" t="t"/>
              <a:pathLst>
                <a:path extrusionOk="0" h="640" w="320">
                  <a:moveTo>
                    <a:pt x="0" y="320"/>
                  </a:moveTo>
                  <a:cubicBezTo>
                    <a:pt x="0" y="497"/>
                    <a:pt x="143" y="640"/>
                    <a:pt x="320" y="640"/>
                  </a:cubicBezTo>
                  <a:cubicBezTo>
                    <a:pt x="320" y="576"/>
                    <a:pt x="320" y="576"/>
                    <a:pt x="320" y="576"/>
                  </a:cubicBezTo>
                  <a:cubicBezTo>
                    <a:pt x="179" y="576"/>
                    <a:pt x="64" y="461"/>
                    <a:pt x="64" y="320"/>
                  </a:cubicBezTo>
                  <a:cubicBezTo>
                    <a:pt x="64" y="179"/>
                    <a:pt x="179" y="64"/>
                    <a:pt x="320" y="64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143" y="0"/>
                    <a:pt x="0" y="143"/>
                    <a:pt x="0" y="3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" name="Google Shape;295;p7"/>
          <p:cNvSpPr/>
          <p:nvPr/>
        </p:nvSpPr>
        <p:spPr>
          <a:xfrm>
            <a:off x="388080" y="4388040"/>
            <a:ext cx="619560" cy="6195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7"/>
          <p:cNvSpPr/>
          <p:nvPr/>
        </p:nvSpPr>
        <p:spPr>
          <a:xfrm>
            <a:off x="1231920" y="4529520"/>
            <a:ext cx="4525200" cy="333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5C5C5C"/>
                </a:solidFill>
                <a:latin typeface="Roboto"/>
                <a:ea typeface="Roboto"/>
                <a:cs typeface="Roboto"/>
                <a:sym typeface="Roboto"/>
              </a:rPr>
              <a:t>Defame of social media platforms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8"/>
          <p:cNvSpPr txBox="1"/>
          <p:nvPr/>
        </p:nvSpPr>
        <p:spPr>
          <a:xfrm>
            <a:off x="387720" y="282600"/>
            <a:ext cx="8367840" cy="408960"/>
          </a:xfrm>
          <a:prstGeom prst="rect">
            <a:avLst/>
          </a:prstGeom>
          <a:noFill/>
          <a:ln cap="rnd" cmpd="sng" w="9525">
            <a:solidFill>
              <a:srgbClr val="D9D9D9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5C5C5C"/>
                </a:solidFill>
                <a:latin typeface="Roboto"/>
                <a:ea typeface="Roboto"/>
                <a:cs typeface="Roboto"/>
                <a:sym typeface="Roboto"/>
              </a:rPr>
              <a:t>Literature review</a:t>
            </a:r>
            <a:endParaRPr b="0" i="0" sz="28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8"/>
          <p:cNvSpPr/>
          <p:nvPr/>
        </p:nvSpPr>
        <p:spPr>
          <a:xfrm>
            <a:off x="387360" y="1082160"/>
            <a:ext cx="1364760" cy="1240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Theory 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8"/>
          <p:cNvSpPr/>
          <p:nvPr/>
        </p:nvSpPr>
        <p:spPr>
          <a:xfrm>
            <a:off x="1752480" y="1082160"/>
            <a:ext cx="7003800" cy="12409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5C5C5C"/>
                </a:solidFill>
                <a:latin typeface="Roboto"/>
                <a:ea typeface="Roboto"/>
                <a:cs typeface="Roboto"/>
                <a:sym typeface="Roboto"/>
              </a:rPr>
              <a:t>Using CNN model for solving toxic comment classification problem using the same dataset as ours.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8"/>
          <p:cNvSpPr/>
          <p:nvPr/>
        </p:nvSpPr>
        <p:spPr>
          <a:xfrm>
            <a:off x="387360" y="2484720"/>
            <a:ext cx="1364760" cy="114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Theory 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8"/>
          <p:cNvSpPr/>
          <p:nvPr/>
        </p:nvSpPr>
        <p:spPr>
          <a:xfrm>
            <a:off x="1753200" y="2484720"/>
            <a:ext cx="7003800" cy="11440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5C5C5C"/>
                </a:solidFill>
                <a:latin typeface="Roboto"/>
                <a:ea typeface="Roboto"/>
                <a:cs typeface="Roboto"/>
                <a:sym typeface="Roboto"/>
              </a:rPr>
              <a:t>Application of deep </a:t>
            </a:r>
            <a:r>
              <a:rPr lang="en-US" sz="1100">
                <a:solidFill>
                  <a:srgbClr val="5C5C5C"/>
                </a:solidFill>
                <a:latin typeface="Roboto"/>
                <a:ea typeface="Roboto"/>
                <a:cs typeface="Roboto"/>
                <a:sym typeface="Roboto"/>
              </a:rPr>
              <a:t>neural</a:t>
            </a:r>
            <a:r>
              <a:rPr b="0" i="0" lang="en-US" sz="1100" u="none" cap="none" strike="noStrike">
                <a:solidFill>
                  <a:srgbClr val="5C5C5C"/>
                </a:solidFill>
                <a:latin typeface="Roboto"/>
                <a:ea typeface="Roboto"/>
                <a:cs typeface="Roboto"/>
                <a:sym typeface="Roboto"/>
              </a:rPr>
              <a:t> network architectures with a good accuracy and here classification does not need any text preprocessing.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8"/>
          <p:cNvSpPr/>
          <p:nvPr/>
        </p:nvSpPr>
        <p:spPr>
          <a:xfrm>
            <a:off x="388080" y="3789720"/>
            <a:ext cx="1364760" cy="114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Theory 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8"/>
          <p:cNvSpPr/>
          <p:nvPr/>
        </p:nvSpPr>
        <p:spPr>
          <a:xfrm>
            <a:off x="1752480" y="3789720"/>
            <a:ext cx="7003800" cy="11440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5C5C5C"/>
                </a:solidFill>
                <a:latin typeface="Roboto"/>
                <a:ea typeface="Roboto"/>
                <a:cs typeface="Roboto"/>
                <a:sym typeface="Roboto"/>
              </a:rPr>
              <a:t>Demonstration of capsule network based toxic comment classifier that implemented based on single model capsule network along with focal loss.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9"/>
          <p:cNvSpPr txBox="1"/>
          <p:nvPr/>
        </p:nvSpPr>
        <p:spPr>
          <a:xfrm>
            <a:off x="387720" y="282600"/>
            <a:ext cx="8367840" cy="408960"/>
          </a:xfrm>
          <a:prstGeom prst="rect">
            <a:avLst/>
          </a:prstGeom>
          <a:noFill/>
          <a:ln cap="rnd" cmpd="sng" w="9525">
            <a:solidFill>
              <a:srgbClr val="D9D9D9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5C5C5C"/>
                </a:solidFill>
                <a:latin typeface="Roboto"/>
                <a:ea typeface="Roboto"/>
                <a:cs typeface="Roboto"/>
                <a:sym typeface="Roboto"/>
              </a:rPr>
              <a:t>Literature review</a:t>
            </a:r>
            <a:endParaRPr b="0" i="0" sz="28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9"/>
          <p:cNvSpPr/>
          <p:nvPr/>
        </p:nvSpPr>
        <p:spPr>
          <a:xfrm>
            <a:off x="387360" y="1249200"/>
            <a:ext cx="1364760" cy="141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Theory 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9"/>
          <p:cNvSpPr/>
          <p:nvPr/>
        </p:nvSpPr>
        <p:spPr>
          <a:xfrm>
            <a:off x="1752480" y="1249200"/>
            <a:ext cx="7003800" cy="1413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C5C5C"/>
                </a:solidFill>
                <a:latin typeface="Roboto"/>
                <a:ea typeface="Roboto"/>
                <a:cs typeface="Roboto"/>
                <a:sym typeface="Roboto"/>
              </a:rPr>
              <a:t>Adaptation</a:t>
            </a:r>
            <a:r>
              <a:rPr b="0" i="0" lang="en-US" sz="1100" u="none" cap="none" strike="noStrike">
                <a:solidFill>
                  <a:srgbClr val="5C5C5C"/>
                </a:solidFill>
                <a:latin typeface="Roboto"/>
                <a:ea typeface="Roboto"/>
                <a:cs typeface="Roboto"/>
                <a:sym typeface="Roboto"/>
              </a:rPr>
              <a:t> of language processing integrated with the implementation of URL analysis and supervised machine learning techniques social media data.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9"/>
          <p:cNvSpPr/>
          <p:nvPr/>
        </p:nvSpPr>
        <p:spPr>
          <a:xfrm>
            <a:off x="388080" y="2986560"/>
            <a:ext cx="1364760" cy="141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Theory 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9"/>
          <p:cNvSpPr/>
          <p:nvPr/>
        </p:nvSpPr>
        <p:spPr>
          <a:xfrm>
            <a:off x="1752480" y="2986920"/>
            <a:ext cx="7003800" cy="1413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5C5C5C"/>
                </a:solidFill>
                <a:latin typeface="Roboto"/>
                <a:ea typeface="Roboto"/>
                <a:cs typeface="Roboto"/>
                <a:sym typeface="Roboto"/>
              </a:rPr>
              <a:t>Different deep learning techniques like CNN, ANN, LSTM and these are with or without word GloVe embeddings where GloVe pre trained model is applied for classification.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494B69"/>
      </a:accent1>
      <a:accent2>
        <a:srgbClr val="695D7A"/>
      </a:accent2>
      <a:accent3>
        <a:srgbClr val="9F5B72"/>
      </a:accent3>
      <a:accent4>
        <a:srgbClr val="D8707C"/>
      </a:accent4>
      <a:accent5>
        <a:srgbClr val="FDA85A"/>
      </a:accent5>
      <a:accent6>
        <a:srgbClr val="FDCD5A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494B69"/>
      </a:accent1>
      <a:accent2>
        <a:srgbClr val="695D7A"/>
      </a:accent2>
      <a:accent3>
        <a:srgbClr val="9F5B72"/>
      </a:accent3>
      <a:accent4>
        <a:srgbClr val="D8707C"/>
      </a:accent4>
      <a:accent5>
        <a:srgbClr val="FDA85A"/>
      </a:accent5>
      <a:accent6>
        <a:srgbClr val="FDCD5A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494B69"/>
      </a:accent1>
      <a:accent2>
        <a:srgbClr val="695D7A"/>
      </a:accent2>
      <a:accent3>
        <a:srgbClr val="9F5B72"/>
      </a:accent3>
      <a:accent4>
        <a:srgbClr val="D8707C"/>
      </a:accent4>
      <a:accent5>
        <a:srgbClr val="FDA85A"/>
      </a:accent5>
      <a:accent6>
        <a:srgbClr val="FDCD5A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2015-09-08T18:46:00Z</dcterms:created>
  <dc:creator>High Tech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1033-11.2.0.9684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17</vt:i4>
  </property>
</Properties>
</file>