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1618" y="-149068"/>
            <a:ext cx="963233" cy="10643478"/>
            <a:chOff x="-261618" y="-149068"/>
            <a:chExt cx="963233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1618" y="-149068"/>
              <a:ext cx="963233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917" y="3301601"/>
            <a:ext cx="15409514" cy="23413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917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0118" y="915499"/>
            <a:ext cx="5319945" cy="11250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28375" y="2280817"/>
            <a:ext cx="18806090" cy="21301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97051" y="4478910"/>
            <a:ext cx="8866216" cy="5489344"/>
            <a:chOff x="5097051" y="4478910"/>
            <a:chExt cx="8866216" cy="54893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7051" y="4478910"/>
              <a:ext cx="8866216" cy="5489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258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0118" y="867880"/>
            <a:ext cx="4612717" cy="11250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3790" y="2016693"/>
            <a:ext cx="14637109" cy="17568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96753" y="3877935"/>
            <a:ext cx="8854113" cy="6559332"/>
            <a:chOff x="5096753" y="3877935"/>
            <a:chExt cx="8854113" cy="6559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753" y="3877935"/>
              <a:ext cx="8854113" cy="6559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25870" cy="61348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258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0118" y="867880"/>
            <a:ext cx="5361098" cy="11250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0250" y="2187986"/>
            <a:ext cx="16934575" cy="22897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4444" y="4753377"/>
            <a:ext cx="7149206" cy="5156549"/>
            <a:chOff x="1844444" y="4753377"/>
            <a:chExt cx="7149206" cy="51565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4444" y="4753377"/>
              <a:ext cx="7149206" cy="51565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59184" y="5341206"/>
            <a:ext cx="7802569" cy="3879306"/>
            <a:chOff x="9759184" y="5341206"/>
            <a:chExt cx="7802569" cy="38793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59184" y="5341206"/>
              <a:ext cx="7802569" cy="3879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25870" cy="6230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717" y="684000"/>
            <a:ext cx="9722007" cy="15115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869" y="3665171"/>
            <a:ext cx="14442249" cy="9486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4056" y="4808661"/>
            <a:ext cx="13444228" cy="4222368"/>
            <a:chOff x="2704056" y="4808661"/>
            <a:chExt cx="13444228" cy="42223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4056" y="4808661"/>
              <a:ext cx="13444228" cy="42223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933" y="2823897"/>
            <a:ext cx="16745830" cy="9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90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717" y="684000"/>
            <a:ext cx="9722007" cy="15115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1836" y="3953920"/>
            <a:ext cx="16274918" cy="2685122"/>
            <a:chOff x="1341836" y="3953920"/>
            <a:chExt cx="16274918" cy="26851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836" y="3953920"/>
              <a:ext cx="16274918" cy="26851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432" y="7072826"/>
            <a:ext cx="11216802" cy="9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63965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353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1833" y="856281"/>
            <a:ext cx="3614726" cy="1125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95268" y="3035370"/>
            <a:ext cx="8980950" cy="6185141"/>
            <a:chOff x="8695268" y="3035370"/>
            <a:chExt cx="8980950" cy="61851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5268" y="3035370"/>
              <a:ext cx="8980950" cy="618514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617" y="3910121"/>
            <a:ext cx="7608507" cy="3933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83013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353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1833" y="856281"/>
            <a:ext cx="3614726" cy="1125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7958" y="3085014"/>
            <a:ext cx="6171429" cy="2998203"/>
            <a:chOff x="9127958" y="3085014"/>
            <a:chExt cx="6171429" cy="29982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958" y="3085014"/>
              <a:ext cx="6171429" cy="2998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90410" y="2647537"/>
            <a:ext cx="2593670" cy="2765244"/>
            <a:chOff x="5590410" y="2647537"/>
            <a:chExt cx="2593670" cy="27652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0410" y="2647537"/>
              <a:ext cx="2593670" cy="27652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70008" y="5412781"/>
            <a:ext cx="2615729" cy="1529040"/>
            <a:chOff x="5670008" y="5412781"/>
            <a:chExt cx="2615729" cy="15290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0008" y="5412781"/>
              <a:ext cx="2615729" cy="152904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8283" y="7434286"/>
            <a:ext cx="16706899" cy="2289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353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1833" y="856281"/>
            <a:ext cx="2980936" cy="1125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46259" y="2485261"/>
            <a:ext cx="10467993" cy="7292517"/>
            <a:chOff x="7046259" y="2485261"/>
            <a:chExt cx="10467993" cy="72925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6259" y="2485261"/>
              <a:ext cx="10467993" cy="72925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9592" y="3983497"/>
            <a:ext cx="4964716" cy="31876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7057112" cy="14917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0023" y="915499"/>
            <a:ext cx="6228821" cy="11250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1906" y="2473830"/>
            <a:ext cx="15406947" cy="17853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5337" y="4486476"/>
            <a:ext cx="7832917" cy="5204538"/>
            <a:chOff x="1335337" y="4486476"/>
            <a:chExt cx="7832917" cy="52045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5337" y="4486476"/>
              <a:ext cx="7832917" cy="5204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06312" y="5738549"/>
            <a:ext cx="6873091" cy="4121078"/>
            <a:chOff x="5706312" y="5738549"/>
            <a:chExt cx="6873091" cy="41210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6312" y="5738549"/>
              <a:ext cx="6873091" cy="4121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89342" y="4783639"/>
            <a:ext cx="7663247" cy="4197756"/>
            <a:chOff x="10089342" y="4783639"/>
            <a:chExt cx="7663247" cy="41977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9342" y="4783639"/>
              <a:ext cx="7663247" cy="4197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7057112" cy="14917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0023" y="915499"/>
            <a:ext cx="3503859" cy="11250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547" y="2702405"/>
            <a:ext cx="15949070" cy="12524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4357" y="5140319"/>
            <a:ext cx="16096157" cy="46798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376" y="4502355"/>
            <a:ext cx="2535402" cy="1067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91" y="8897697"/>
            <a:ext cx="673489" cy="623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41" y="684000"/>
            <a:ext cx="3842245" cy="14917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0118" y="915499"/>
            <a:ext cx="2438336" cy="106792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266" y="2247621"/>
            <a:ext cx="17466756" cy="2045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3264" y="4413064"/>
            <a:ext cx="11232064" cy="4832844"/>
            <a:chOff x="1113264" y="4413064"/>
            <a:chExt cx="11232064" cy="48328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3264" y="4413064"/>
              <a:ext cx="11232064" cy="4832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7813" y="5815768"/>
            <a:ext cx="9183546" cy="4123225"/>
            <a:chOff x="8557813" y="5815768"/>
            <a:chExt cx="9183546" cy="41232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7813" y="5815768"/>
              <a:ext cx="9183546" cy="4123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2023-01-17T19:41:05Z</dcterms:created>
  <dcterms:modified xsi:type="dcterms:W3CDTF">2023-01-17T19:41:05Z</dcterms:modified>
</cp:coreProperties>
</file>