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10"/>
  </p:notesMasterIdLst>
  <p:sldIdLst>
    <p:sldId id="256" r:id="rId2"/>
    <p:sldId id="298" r:id="rId3"/>
    <p:sldId id="285" r:id="rId4"/>
    <p:sldId id="290" r:id="rId5"/>
    <p:sldId id="295" r:id="rId6"/>
    <p:sldId id="292" r:id="rId7"/>
    <p:sldId id="296" r:id="rId8"/>
    <p:sldId id="29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729BF-F3BF-42D0-92AD-DB10A0EB012F}" type="datetimeFigureOut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06E14A-E673-4B6F-A6D7-0595330DDA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77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D25CD0-8709-4368-98EF-2D62D405FBB0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907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89B88-A0A7-4DE5-A999-A72A1956002F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228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4F52-F375-4EA9-89D4-9E48BAE834AA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7701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4820-F0E8-4CDB-9041-FEE8B14EB29B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652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00117-C327-4FDF-8A43-F738D6C6B53F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7525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0B89-E9D2-4EB1-B2A6-5B4242439576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944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53481-6737-4A7F-B8D9-26AC11979FB3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873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B8A0D-D6DB-4A53-BD08-5234D07537C8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34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141" y="625170"/>
            <a:ext cx="8911687" cy="685706"/>
          </a:xfrm>
        </p:spPr>
        <p:txBody>
          <a:bodyPr/>
          <a:lstStyle>
            <a:lvl1pPr>
              <a:defRPr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5428" y="1474573"/>
            <a:ext cx="8915400" cy="4565280"/>
          </a:xfrm>
        </p:spPr>
        <p:txBody>
          <a:bodyPr/>
          <a:lstStyle>
            <a:lvl1pPr>
              <a:defRPr sz="2800" b="1"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>
              <a:defRPr sz="2400" b="1">
                <a:latin typeface="굴림" panose="020B0600000101010101" pitchFamily="50" charset="-127"/>
                <a:ea typeface="굴림" panose="020B0600000101010101" pitchFamily="50" charset="-127"/>
              </a:defRPr>
            </a:lvl2pPr>
          </a:lstStyle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534545" y="6130537"/>
            <a:ext cx="1146283" cy="370396"/>
          </a:xfrm>
        </p:spPr>
        <p:txBody>
          <a:bodyPr/>
          <a:lstStyle>
            <a:lvl1pPr>
              <a:defRPr sz="1400" b="1"/>
            </a:lvl1pPr>
          </a:lstStyle>
          <a:p>
            <a:fld id="{A2B8FB46-182A-45AD-BEE1-5A639F656DF8}" type="datetime1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14546" y="6130537"/>
            <a:ext cx="761999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998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59F0A-57DE-4C85-BB0B-CE6BBC6AE433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516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42C27-781D-4443-BB92-89D3E857DED9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987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DC7A8-DA14-437A-971C-73AC3AD327F7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1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580" y="588099"/>
            <a:ext cx="8911687" cy="759847"/>
          </a:xfrm>
        </p:spPr>
        <p:txBody>
          <a:bodyPr/>
          <a:lstStyle>
            <a:lvl1pPr>
              <a:defRPr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612984" y="6124869"/>
            <a:ext cx="1146283" cy="370396"/>
          </a:xfrm>
        </p:spPr>
        <p:txBody>
          <a:bodyPr/>
          <a:lstStyle>
            <a:lvl1pPr>
              <a:defRPr sz="1400" b="1"/>
            </a:lvl1pPr>
          </a:lstStyle>
          <a:p>
            <a:fld id="{3F9F16A4-84EE-4C20-8344-9BB0B0A2F041}" type="datetime1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05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9F5DDFF1-F273-4E43-9C99-C7AE7E43A1D8}" type="datetime1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31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1C35E-B7C8-4D00-ADAC-92DAB168AA44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96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EE447-C615-42DE-8778-013E06D8E4A5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3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7F6B9-D289-4652-8E9B-9EE266FB926F}" type="datetime1">
              <a:rPr lang="ko-KR" altLang="en-US" smtClean="0"/>
              <a:t>2020-04-09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FBF34D1-1FBB-4FA8-AF52-3266F7C23F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241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hf hdr="0" ftr="0"/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040573" y="1001684"/>
            <a:ext cx="8915399" cy="2262781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smtClean="0"/>
              <a:t>웹 프로그래밍 및 실습 </a:t>
            </a:r>
            <a:r>
              <a:rPr lang="en-US" altLang="ko-KR" sz="3600" dirty="0" smtClean="0"/>
              <a:t/>
            </a:r>
            <a:br>
              <a:rPr lang="en-US" altLang="ko-KR" sz="3600" dirty="0" smtClean="0"/>
            </a:br>
            <a:r>
              <a:rPr lang="en-US" altLang="ko-KR" sz="3600" dirty="0"/>
              <a:t/>
            </a:r>
            <a:br>
              <a:rPr lang="en-US" altLang="ko-KR" sz="3600" dirty="0"/>
            </a:br>
            <a:r>
              <a:rPr lang="ko-KR" altLang="en-US" sz="3600" dirty="0" err="1" smtClean="0">
                <a:solidFill>
                  <a:srgbClr val="0070C0"/>
                </a:solidFill>
              </a:rPr>
              <a:t>실습</a:t>
            </a:r>
            <a:r>
              <a:rPr lang="ko-KR" altLang="en-US" sz="3600" b="1" dirty="0" err="1" smtClean="0">
                <a:solidFill>
                  <a:srgbClr val="0070C0"/>
                </a:solidFill>
              </a:rPr>
              <a:t>과제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 </a:t>
            </a:r>
            <a:r>
              <a:rPr lang="en-US" altLang="ko-KR" sz="3600" b="1" dirty="0">
                <a:solidFill>
                  <a:srgbClr val="0070C0"/>
                </a:solidFill>
              </a:rPr>
              <a:t>4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장</a:t>
            </a:r>
            <a:r>
              <a:rPr lang="en-US" altLang="ko-KR" sz="3600" b="1" dirty="0" smtClean="0">
                <a:solidFill>
                  <a:srgbClr val="0070C0"/>
                </a:solidFill>
              </a:rPr>
              <a:t>(1)</a:t>
            </a:r>
            <a:r>
              <a:rPr lang="ko-KR" altLang="en-US" sz="3600" b="1" dirty="0" smtClean="0">
                <a:solidFill>
                  <a:srgbClr val="0070C0"/>
                </a:solidFill>
              </a:rPr>
              <a:t> 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369915" y="3818169"/>
            <a:ext cx="6256713" cy="1655762"/>
          </a:xfrm>
        </p:spPr>
        <p:txBody>
          <a:bodyPr>
            <a:normAutofit/>
          </a:bodyPr>
          <a:lstStyle/>
          <a:p>
            <a:pPr algn="ctr"/>
            <a:r>
              <a:rPr lang="ko-KR" altLang="en-US" sz="2400" b="1" dirty="0" smtClean="0"/>
              <a:t>해양컴퓨터공학과</a:t>
            </a:r>
            <a:r>
              <a:rPr lang="en-US" altLang="ko-KR" sz="2400" b="1" dirty="0"/>
              <a:t> 2</a:t>
            </a:r>
            <a:r>
              <a:rPr lang="ko-KR" altLang="en-US" sz="2400" b="1" dirty="0"/>
              <a:t>학년 </a:t>
            </a:r>
            <a:endParaRPr lang="en-US" altLang="ko-KR" sz="2400" b="1" dirty="0" smtClean="0"/>
          </a:p>
          <a:p>
            <a:pPr algn="ctr"/>
            <a:r>
              <a:rPr lang="en-US" altLang="ko-KR" sz="2400" b="1" dirty="0" smtClean="0"/>
              <a:t>2020. 4. </a:t>
            </a:r>
            <a:r>
              <a:rPr lang="ko-KR" altLang="en-US" sz="2400" b="1" dirty="0" smtClean="0"/>
              <a:t> </a:t>
            </a:r>
            <a:r>
              <a:rPr lang="en-US" altLang="ko-KR" sz="2400" b="1" dirty="0" smtClean="0"/>
              <a:t>13. (3</a:t>
            </a:r>
            <a:r>
              <a:rPr lang="ko-KR" altLang="en-US" sz="2400" b="1" dirty="0" smtClean="0"/>
              <a:t>주차</a:t>
            </a:r>
            <a:r>
              <a:rPr lang="en-US" altLang="ko-KR" sz="2400" b="1" dirty="0" smtClean="0"/>
              <a:t>)</a:t>
            </a:r>
            <a:endParaRPr lang="ko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38613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5926"/>
          </a:xfrm>
        </p:spPr>
        <p:txBody>
          <a:bodyPr/>
          <a:lstStyle/>
          <a:p>
            <a:r>
              <a:rPr lang="ko-KR" altLang="en-US" b="1" dirty="0" smtClean="0">
                <a:solidFill>
                  <a:srgbClr val="C00000"/>
                </a:solidFill>
              </a:rPr>
              <a:t>과제 </a:t>
            </a:r>
            <a:r>
              <a:rPr lang="ko-KR" altLang="en-US" b="1" dirty="0" err="1" smtClean="0">
                <a:solidFill>
                  <a:srgbClr val="C00000"/>
                </a:solidFill>
              </a:rPr>
              <a:t>제출방법</a:t>
            </a:r>
            <a:endParaRPr lang="ko-KR" altLang="en-US" b="1" dirty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89212" y="1330036"/>
            <a:ext cx="8915400" cy="5278582"/>
          </a:xfrm>
        </p:spPr>
        <p:txBody>
          <a:bodyPr/>
          <a:lstStyle/>
          <a:p>
            <a:r>
              <a:rPr lang="ko-KR" altLang="en-US" sz="2400" dirty="0" smtClean="0"/>
              <a:t>예제와 응용은 </a:t>
            </a:r>
            <a:r>
              <a:rPr lang="en-US" altLang="ko-KR" sz="2400" dirty="0" smtClean="0"/>
              <a:t>html </a:t>
            </a:r>
            <a:r>
              <a:rPr lang="ko-KR" altLang="en-US" sz="2400" dirty="0" smtClean="0"/>
              <a:t>코드와 실행 결과를 </a:t>
            </a:r>
            <a:r>
              <a:rPr lang="ko-KR" altLang="en-US" sz="2400" dirty="0" err="1" smtClean="0"/>
              <a:t>캡쳐하여</a:t>
            </a:r>
            <a:r>
              <a:rPr lang="ko-KR" altLang="en-US" sz="2400" dirty="0" smtClean="0"/>
              <a:t> 한글 파일이나 </a:t>
            </a:r>
            <a:r>
              <a:rPr lang="en-US" altLang="ko-KR" sz="2400" dirty="0" smtClean="0"/>
              <a:t>PPT </a:t>
            </a:r>
            <a:r>
              <a:rPr lang="ko-KR" altLang="en-US" sz="2400" dirty="0" smtClean="0"/>
              <a:t>파일로 작성</a:t>
            </a:r>
            <a:endParaRPr lang="en-US" altLang="ko-KR" sz="2400" dirty="0" smtClean="0"/>
          </a:p>
          <a:p>
            <a:r>
              <a:rPr lang="ko-KR" altLang="en-US" sz="2400" dirty="0" smtClean="0"/>
              <a:t>이론 문제의 경우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문제와 답을 한글 파일이나 </a:t>
            </a:r>
            <a:r>
              <a:rPr lang="en-US" altLang="ko-KR" sz="2400" dirty="0" smtClean="0"/>
              <a:t>PPT </a:t>
            </a:r>
            <a:r>
              <a:rPr lang="ko-KR" altLang="en-US" sz="2400" dirty="0" smtClean="0"/>
              <a:t>파일에 작성 </a:t>
            </a:r>
            <a:endParaRPr lang="en-US" altLang="ko-KR" sz="2400" dirty="0" smtClean="0"/>
          </a:p>
          <a:p>
            <a:r>
              <a:rPr lang="ko-KR" altLang="en-US" sz="2400" dirty="0" smtClean="0"/>
              <a:t>한글 파일이나 </a:t>
            </a:r>
            <a:r>
              <a:rPr lang="en-US" altLang="ko-KR" sz="2400" dirty="0" smtClean="0"/>
              <a:t>PPT </a:t>
            </a:r>
            <a:r>
              <a:rPr lang="ko-KR" altLang="en-US" sz="2400" dirty="0" smtClean="0"/>
              <a:t>파일을 </a:t>
            </a:r>
            <a:r>
              <a:rPr lang="ko-KR" altLang="en-US" sz="2400" dirty="0" smtClean="0"/>
              <a:t>첨부하여 </a:t>
            </a:r>
            <a:r>
              <a:rPr lang="en-US" altLang="ko-KR" sz="2400" dirty="0" smtClean="0"/>
              <a:t>“</a:t>
            </a:r>
            <a:r>
              <a:rPr lang="ko-KR" altLang="en-US" sz="2400" dirty="0" smtClean="0"/>
              <a:t>과제제출</a:t>
            </a:r>
            <a:r>
              <a:rPr lang="en-US" altLang="ko-KR" sz="2400" dirty="0" smtClean="0"/>
              <a:t>“(LMS)</a:t>
            </a:r>
            <a:endParaRPr lang="en-US" altLang="ko-KR" sz="2400" dirty="0" smtClean="0"/>
          </a:p>
          <a:p>
            <a:r>
              <a:rPr lang="ko-KR" altLang="en-US" sz="2400" b="1" dirty="0" smtClean="0"/>
              <a:t>제출 날짜 </a:t>
            </a:r>
            <a:r>
              <a:rPr lang="en-US" altLang="ko-KR" sz="2400" b="1" dirty="0" smtClean="0"/>
              <a:t>: </a:t>
            </a:r>
            <a:r>
              <a:rPr lang="en-US" altLang="ko-KR" sz="2400" dirty="0" smtClean="0"/>
              <a:t>LMS </a:t>
            </a:r>
            <a:r>
              <a:rPr lang="ko-KR" altLang="en-US" sz="2400" dirty="0" smtClean="0"/>
              <a:t>과제 공지 참고 </a:t>
            </a:r>
            <a:endParaRPr lang="en-US" altLang="ko-KR" sz="2400" b="1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816739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47580" y="588099"/>
            <a:ext cx="9998677" cy="759847"/>
          </a:xfrm>
        </p:spPr>
        <p:txBody>
          <a:bodyPr>
            <a:normAutofit/>
          </a:bodyPr>
          <a:lstStyle/>
          <a:p>
            <a:r>
              <a:rPr lang="ko-KR" altLang="en-US" sz="2800" dirty="0" smtClean="0">
                <a:solidFill>
                  <a:srgbClr val="C00000"/>
                </a:solidFill>
              </a:rPr>
              <a:t>예제</a:t>
            </a:r>
            <a:r>
              <a:rPr lang="en-US" altLang="ko-KR" sz="2800" dirty="0" smtClean="0">
                <a:solidFill>
                  <a:srgbClr val="C00000"/>
                </a:solidFill>
              </a:rPr>
              <a:t> 1</a:t>
            </a:r>
            <a:r>
              <a:rPr lang="en-US" altLang="ko-KR" sz="2800" dirty="0" smtClean="0"/>
              <a:t> : </a:t>
            </a:r>
            <a:r>
              <a:rPr lang="ko-KR" altLang="en-US" sz="2800" dirty="0" smtClean="0"/>
              <a:t>특수문자 출력하기 </a:t>
            </a:r>
            <a:r>
              <a:rPr lang="en-US" altLang="ko-KR" sz="2800" dirty="0" smtClean="0"/>
              <a:t>(</a:t>
            </a:r>
            <a:r>
              <a:rPr lang="ko-KR" altLang="en-US" sz="2800" dirty="0" smtClean="0"/>
              <a:t>결과에 </a:t>
            </a:r>
            <a:r>
              <a:rPr lang="en-US" altLang="ko-KR" sz="2800" dirty="0" smtClean="0"/>
              <a:t>2</a:t>
            </a:r>
            <a:r>
              <a:rPr lang="ko-KR" altLang="en-US" sz="2800" dirty="0" smtClean="0"/>
              <a:t>가지 이상 추가하기</a:t>
            </a:r>
            <a:r>
              <a:rPr lang="en-US" altLang="ko-KR" sz="2800" dirty="0" smtClean="0"/>
              <a:t>)</a:t>
            </a:r>
            <a:endParaRPr lang="ko-KR" altLang="en-US" sz="280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16A4-84EE-4C20-8344-9BB0B0A2F041}" type="datetime1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34D1-1FBB-4FA8-AF52-3266F7C23F0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l="23010" t="7380" r="55721" b="67780"/>
          <a:stretch/>
        </p:blipFill>
        <p:spPr>
          <a:xfrm>
            <a:off x="729970" y="1347946"/>
            <a:ext cx="6543630" cy="429889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rcRect l="23010" t="32919" r="55721" b="41940"/>
          <a:stretch/>
        </p:blipFill>
        <p:spPr>
          <a:xfrm>
            <a:off x="7273600" y="1869743"/>
            <a:ext cx="4678767" cy="3110970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508305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 smtClean="0">
                <a:solidFill>
                  <a:srgbClr val="C00000"/>
                </a:solidFill>
              </a:rPr>
              <a:t>예제 </a:t>
            </a:r>
            <a:r>
              <a:rPr lang="en-US" altLang="ko-KR" dirty="0" smtClean="0">
                <a:solidFill>
                  <a:srgbClr val="C00000"/>
                </a:solidFill>
              </a:rPr>
              <a:t>2 : </a:t>
            </a:r>
            <a:r>
              <a:rPr lang="en-US" altLang="ko-KR" dirty="0" smtClean="0"/>
              <a:t>&lt;pre&gt; </a:t>
            </a:r>
            <a:r>
              <a:rPr lang="ko-KR" altLang="en-US" dirty="0" smtClean="0"/>
              <a:t>태그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소스 코드의 공백 반영 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16A4-84EE-4C20-8344-9BB0B0A2F041}" type="datetime1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34D1-1FBB-4FA8-AF52-3266F7C23F0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47579" y="1337502"/>
            <a:ext cx="5303847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dirty="0"/>
              <a:t>&lt;!DOCTYPE html&gt;</a:t>
            </a:r>
          </a:p>
          <a:p>
            <a:r>
              <a:rPr lang="en-US" altLang="ko-KR" sz="1600" dirty="0"/>
              <a:t>&lt;html&gt;</a:t>
            </a:r>
          </a:p>
          <a:p>
            <a:r>
              <a:rPr lang="en-US" altLang="ko-KR" sz="1600" dirty="0"/>
              <a:t>&lt;head&gt;&lt;title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개발자의 포맷 그대로 출력</a:t>
            </a:r>
            <a:r>
              <a:rPr lang="en-US" altLang="ko-KR" sz="1600" dirty="0" smtClean="0"/>
              <a:t>&lt;/</a:t>
            </a:r>
            <a:r>
              <a:rPr lang="en-US" altLang="ko-KR" sz="1600" dirty="0"/>
              <a:t>title&gt;&lt;/head&gt;</a:t>
            </a:r>
          </a:p>
          <a:p>
            <a:r>
              <a:rPr lang="en-US" altLang="ko-KR" sz="1600" dirty="0"/>
              <a:t>&lt;body&gt;</a:t>
            </a:r>
          </a:p>
          <a:p>
            <a:r>
              <a:rPr lang="en-US" altLang="ko-KR" sz="1600" dirty="0"/>
              <a:t>&lt;h3</a:t>
            </a:r>
            <a:r>
              <a:rPr lang="en-US" altLang="ko-KR" sz="1600" dirty="0" smtClean="0"/>
              <a:t>&gt;</a:t>
            </a:r>
            <a:r>
              <a:rPr lang="ko-KR" altLang="en-US" sz="1600" dirty="0" smtClean="0"/>
              <a:t>개발자의 포맷 그대로 </a:t>
            </a:r>
            <a:r>
              <a:rPr lang="ko-KR" altLang="en-US" sz="1600" dirty="0"/>
              <a:t>출력하기</a:t>
            </a:r>
            <a:r>
              <a:rPr lang="en-US" altLang="ko-KR" sz="1600" dirty="0"/>
              <a:t>&lt;/h3&gt;</a:t>
            </a:r>
          </a:p>
          <a:p>
            <a:r>
              <a:rPr lang="en-US" altLang="ko-KR" sz="1600" dirty="0"/>
              <a:t>&lt;</a:t>
            </a:r>
            <a:r>
              <a:rPr lang="en-US" altLang="ko-KR" sz="1600" dirty="0" err="1"/>
              <a:t>hr</a:t>
            </a:r>
            <a:r>
              <a:rPr lang="en-US" altLang="ko-KR" sz="1600" dirty="0"/>
              <a:t>&gt;</a:t>
            </a:r>
          </a:p>
          <a:p>
            <a:r>
              <a:rPr lang="en-US" altLang="ko-KR" sz="1600" b="1" dirty="0" smtClean="0"/>
              <a:t>&lt;</a:t>
            </a:r>
            <a:r>
              <a:rPr lang="en-US" altLang="ko-KR" sz="1600" b="1" dirty="0"/>
              <a:t>pre</a:t>
            </a:r>
            <a:r>
              <a:rPr lang="en-US" altLang="ko-KR" sz="1600" b="1" dirty="0" smtClean="0"/>
              <a:t>&gt;</a:t>
            </a:r>
            <a:endParaRPr lang="en-US" altLang="ko-KR" sz="1600" b="1" dirty="0"/>
          </a:p>
          <a:p>
            <a:r>
              <a:rPr lang="ko-KR" altLang="en-US" sz="1600" dirty="0" smtClean="0"/>
              <a:t>그러나 </a:t>
            </a:r>
            <a:r>
              <a:rPr lang="en-US" altLang="ko-KR" sz="1600" dirty="0"/>
              <a:t>&amp;</a:t>
            </a:r>
            <a:r>
              <a:rPr lang="en-US" altLang="ko-KR" sz="1600" dirty="0" err="1"/>
              <a:t>lt;pre&amp;gt</a:t>
            </a:r>
            <a:r>
              <a:rPr lang="en-US" altLang="ko-KR" sz="1600" dirty="0"/>
              <a:t>;</a:t>
            </a:r>
            <a:r>
              <a:rPr lang="ko-KR" altLang="en-US" sz="1600" dirty="0"/>
              <a:t> 태그를 사용하면 </a:t>
            </a:r>
          </a:p>
          <a:p>
            <a:r>
              <a:rPr lang="ko-KR" altLang="en-US" sz="1600" dirty="0" smtClean="0"/>
              <a:t>            사용자가 </a:t>
            </a:r>
            <a:r>
              <a:rPr lang="ko-KR" altLang="en-US" sz="1600" dirty="0"/>
              <a:t>입력한 </a:t>
            </a:r>
          </a:p>
          <a:p>
            <a:r>
              <a:rPr lang="ko-KR" altLang="en-US" sz="1600" dirty="0" smtClean="0"/>
              <a:t>            그대로 </a:t>
            </a:r>
            <a:r>
              <a:rPr lang="ko-KR" altLang="en-US" sz="1600" dirty="0"/>
              <a:t>출력됩니다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b="1" dirty="0" smtClean="0"/>
              <a:t>&lt;/</a:t>
            </a:r>
            <a:r>
              <a:rPr lang="en-US" altLang="ko-KR" sz="1600" b="1" dirty="0"/>
              <a:t>pre&gt;</a:t>
            </a:r>
          </a:p>
          <a:p>
            <a:r>
              <a:rPr lang="en-US" altLang="ko-KR" sz="1600" dirty="0"/>
              <a:t>&lt;/body&gt;</a:t>
            </a:r>
          </a:p>
          <a:p>
            <a:r>
              <a:rPr lang="en-US" altLang="ko-KR" sz="1600" dirty="0"/>
              <a:t>&lt;/html&gt;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60682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&lt;</a:t>
            </a:r>
            <a:r>
              <a:rPr lang="en-US" altLang="ko-KR" sz="2800" dirty="0" err="1" smtClean="0"/>
              <a:t>img</a:t>
            </a:r>
            <a:r>
              <a:rPr lang="en-US" altLang="ko-KR" sz="2800" dirty="0" smtClean="0"/>
              <a:t>&gt; </a:t>
            </a:r>
            <a:r>
              <a:rPr lang="ko-KR" altLang="en-US" sz="2800" dirty="0" smtClean="0"/>
              <a:t>태그에서 </a:t>
            </a:r>
            <a:r>
              <a:rPr lang="ko-KR" altLang="en-US" sz="2800" dirty="0" err="1" smtClean="0"/>
              <a:t>사용가능한</a:t>
            </a:r>
            <a:r>
              <a:rPr lang="ko-KR" altLang="en-US" sz="2800" dirty="0" smtClean="0"/>
              <a:t> 그림 형식에 대해 조사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</a:t>
            </a:r>
            <a:r>
              <a:rPr lang="en-US" altLang="ko-KR" dirty="0" smtClean="0"/>
              <a:t>pg, 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, gif </a:t>
            </a:r>
            <a:r>
              <a:rPr lang="ko-KR" altLang="en-US" dirty="0" smtClean="0"/>
              <a:t>등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img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태그에서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사용가능한</a:t>
            </a:r>
            <a:r>
              <a:rPr lang="ko-KR" altLang="en-US" dirty="0" smtClean="0"/>
              <a:t> 이미지 형식의 특징에 대해 조사하기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8FB46-182A-45AD-BEE1-5A639F656DF8}" type="datetime1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34D1-1FBB-4FA8-AF52-3266F7C23F0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538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1847580" y="588099"/>
            <a:ext cx="9944086" cy="759847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장</a:t>
            </a:r>
            <a:r>
              <a:rPr lang="en-US" altLang="ko-KR" dirty="0" smtClean="0"/>
              <a:t>~3</a:t>
            </a:r>
            <a:r>
              <a:rPr lang="ko-KR" altLang="en-US" dirty="0" smtClean="0"/>
              <a:t>장에서 배운 </a:t>
            </a:r>
            <a:r>
              <a:rPr lang="en-US" altLang="ko-KR" dirty="0" smtClean="0"/>
              <a:t>(</a:t>
            </a:r>
            <a:r>
              <a:rPr lang="ko-KR" altLang="en-US" dirty="0" smtClean="0"/>
              <a:t>모든</a:t>
            </a:r>
            <a:r>
              <a:rPr lang="en-US" altLang="ko-KR" dirty="0" smtClean="0"/>
              <a:t>) </a:t>
            </a:r>
            <a:r>
              <a:rPr lang="ko-KR" altLang="en-US" dirty="0" smtClean="0"/>
              <a:t>태그들을 표로 정리하기 </a:t>
            </a:r>
            <a:endParaRPr lang="ko-KR" altLang="en-US" dirty="0"/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DDFF1-F273-4E43-9C99-C7AE7E43A1D8}" type="datetime1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34D1-1FBB-4FA8-AF52-3266F7C23F0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26816" t="22637" r="30348" b="28806"/>
          <a:stretch/>
        </p:blipFill>
        <p:spPr>
          <a:xfrm>
            <a:off x="2183642" y="1347946"/>
            <a:ext cx="7833814" cy="499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예제 </a:t>
            </a:r>
            <a:r>
              <a:rPr lang="en-US" altLang="ko-KR" dirty="0" smtClean="0">
                <a:solidFill>
                  <a:srgbClr val="C00000"/>
                </a:solidFill>
              </a:rPr>
              <a:t>3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 smtClean="0"/>
              <a:t>&lt;audio&gt;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16A4-84EE-4C20-8344-9BB0B0A2F041}" type="datetime1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34D1-1FBB-4FA8-AF52-3266F7C23F0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80" y="1681694"/>
            <a:ext cx="7717441" cy="216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872631" y="4076700"/>
            <a:ext cx="831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Batang" panose="02030600000101010101" pitchFamily="18" charset="-127"/>
                <a:ea typeface="Batang" panose="02030600000101010101" pitchFamily="18" charset="-127"/>
              </a:rPr>
              <a:t>☞ </a:t>
            </a:r>
            <a:r>
              <a:rPr lang="en-US" altLang="ko-KR" dirty="0" smtClean="0"/>
              <a:t>Kalimba.mp3</a:t>
            </a:r>
            <a:r>
              <a:rPr lang="ko-KR" altLang="en-US" dirty="0" smtClean="0"/>
              <a:t>는 각자 구할 것</a:t>
            </a:r>
            <a:r>
              <a:rPr lang="en-US" altLang="ko-KR" dirty="0" smtClean="0"/>
              <a:t>. (</a:t>
            </a:r>
            <a:r>
              <a:rPr lang="ko-KR" altLang="en-US" dirty="0" smtClean="0"/>
              <a:t>다른 파일을 구해서 파일 이름을 작성해도 됨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32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solidFill>
                  <a:srgbClr val="C00000"/>
                </a:solidFill>
              </a:rPr>
              <a:t>예제 </a:t>
            </a:r>
            <a:r>
              <a:rPr lang="en-US" altLang="ko-KR" dirty="0">
                <a:solidFill>
                  <a:srgbClr val="C00000"/>
                </a:solidFill>
              </a:rPr>
              <a:t>4</a:t>
            </a:r>
            <a:r>
              <a:rPr lang="en-US" altLang="ko-KR" dirty="0" smtClean="0">
                <a:solidFill>
                  <a:srgbClr val="C00000"/>
                </a:solidFill>
              </a:rPr>
              <a:t> </a:t>
            </a:r>
            <a:r>
              <a:rPr lang="en-US" altLang="ko-KR" dirty="0">
                <a:solidFill>
                  <a:srgbClr val="C00000"/>
                </a:solidFill>
              </a:rPr>
              <a:t>: </a:t>
            </a:r>
            <a:r>
              <a:rPr lang="en-US" altLang="ko-KR" dirty="0" smtClean="0"/>
              <a:t>&lt;video&gt; </a:t>
            </a:r>
            <a:r>
              <a:rPr lang="ko-KR" altLang="en-US" dirty="0" smtClean="0"/>
              <a:t>연습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F16A4-84EE-4C20-8344-9BB0B0A2F041}" type="datetime1">
              <a:rPr lang="ko-KR" altLang="en-US" smtClean="0"/>
              <a:pPr/>
              <a:t>2020-04-09</a:t>
            </a:fld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F34D1-1FBB-4FA8-AF52-3266F7C23F0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872631" y="4076700"/>
            <a:ext cx="58496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☞ *.mp4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각자 스마트폰에서 촬영한 동영상으로 대체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poster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속성에 사용될 이미지도 각자 준비할 것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en-US" altLang="ko-KR" dirty="0" smtClean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   width, height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속성도 설정할 것</a:t>
            </a:r>
            <a:r>
              <a:rPr lang="en-US" altLang="ko-KR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dirty="0" smtClean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580" y="1648175"/>
            <a:ext cx="7417091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3199043"/>
      </p:ext>
    </p:extLst>
  </p:cSld>
  <p:clrMapOvr>
    <a:masterClrMapping/>
  </p:clrMapOvr>
</p:sld>
</file>

<file path=ppt/theme/theme1.xml><?xml version="1.0" encoding="utf-8"?>
<a:theme xmlns:a="http://schemas.openxmlformats.org/drawingml/2006/main" name="줄기">
  <a:themeElements>
    <a:clrScheme name="줄기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줄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줄기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232</TotalTime>
  <Words>259</Words>
  <Application>Microsoft Office PowerPoint</Application>
  <PresentationFormat>와이드스크린</PresentationFormat>
  <Paragraphs>44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7" baseType="lpstr">
      <vt:lpstr>HY중고딕</vt:lpstr>
      <vt:lpstr>HY헤드라인M</vt:lpstr>
      <vt:lpstr>굴림</vt:lpstr>
      <vt:lpstr>맑은 고딕</vt:lpstr>
      <vt:lpstr>Batang</vt:lpstr>
      <vt:lpstr>Arial</vt:lpstr>
      <vt:lpstr>Century Gothic</vt:lpstr>
      <vt:lpstr>Wingdings 3</vt:lpstr>
      <vt:lpstr>줄기</vt:lpstr>
      <vt:lpstr>웹 프로그래밍 및 실습   실습과제 4장(1) </vt:lpstr>
      <vt:lpstr>과제 제출방법</vt:lpstr>
      <vt:lpstr>예제 1 : 특수문자 출력하기 (결과에 2가지 이상 추가하기)</vt:lpstr>
      <vt:lpstr>예제 2 : &lt;pre&gt; 태그 : 소스 코드의 공백 반영  </vt:lpstr>
      <vt:lpstr>&lt;img&gt; 태그에서 사용가능한 그림 형식에 대해 조사</vt:lpstr>
      <vt:lpstr>2장~3장에서 배운 (모든) 태그들을 표로 정리하기 </vt:lpstr>
      <vt:lpstr>예제 3 : &lt;audio&gt; 연습</vt:lpstr>
      <vt:lpstr>예제 4 : &lt;video&gt; 연습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프로그래밍 및 실습   2장, 3장 보완 (속성 설정, 종료 태그 등)</dc:title>
  <dc:creator>김치연</dc:creator>
  <cp:lastModifiedBy>김치연</cp:lastModifiedBy>
  <cp:revision>41</cp:revision>
  <dcterms:created xsi:type="dcterms:W3CDTF">2020-04-06T00:48:45Z</dcterms:created>
  <dcterms:modified xsi:type="dcterms:W3CDTF">2020-04-09T05:12:15Z</dcterms:modified>
</cp:coreProperties>
</file>