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"/>
  </p:notesMasterIdLst>
  <p:sldIdLst>
    <p:sldId id="256" r:id="rId2"/>
    <p:sldId id="298" r:id="rId3"/>
    <p:sldId id="301" r:id="rId4"/>
    <p:sldId id="308" r:id="rId5"/>
    <p:sldId id="315" r:id="rId6"/>
    <p:sldId id="317" r:id="rId7"/>
    <p:sldId id="319" r:id="rId8"/>
    <p:sldId id="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5" autoAdjust="0"/>
  </p:normalViewPr>
  <p:slideViewPr>
    <p:cSldViewPr snapToGrid="0">
      <p:cViewPr>
        <p:scale>
          <a:sx n="90" d="100"/>
          <a:sy n="90" d="100"/>
        </p:scale>
        <p:origin x="13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29BF-F3BF-42D0-92AD-DB10A0EB012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E14A-E673-4B6F-A6D7-0595330DD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2B80C-8298-46FE-B90D-EE0F7614A21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8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5CD0-8709-4368-98EF-2D62D405FBB0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0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9B88-A0A7-4DE5-A999-A72A1956002F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2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F52-F375-4EA9-89D4-9E48BAE834AA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7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4820-F0E8-4CDB-9041-FEE8B14EB29B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0117-C327-4FDF-8A43-F738D6C6B53F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52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0B89-E9D2-4EB1-B2A6-5B4242439576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4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481-6737-4A7F-B8D9-26AC11979FB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7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8A0D-D6DB-4A53-BD08-5234D07537C8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4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141" y="625170"/>
            <a:ext cx="8911687" cy="685706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428" y="1474573"/>
            <a:ext cx="8915400" cy="4565280"/>
          </a:xfrm>
        </p:spPr>
        <p:txBody>
          <a:bodyPr/>
          <a:lstStyle>
            <a:lvl1pPr>
              <a:defRPr sz="2800" b="1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400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34545" y="6130537"/>
            <a:ext cx="1146283" cy="370396"/>
          </a:xfrm>
        </p:spPr>
        <p:txBody>
          <a:bodyPr/>
          <a:lstStyle>
            <a:lvl1pPr>
              <a:defRPr sz="1400" b="1"/>
            </a:lvl1pPr>
          </a:lstStyle>
          <a:p>
            <a:fld id="{A2B8FB46-182A-45AD-BEE1-5A639F656DF8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546" y="6130537"/>
            <a:ext cx="761999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9F0A-57DE-4C85-BB0B-CE6BBC6AE43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C27-781D-4443-BB92-89D3E857DED9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7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C7A8-DA14-437A-971C-73AC3AD327F7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588099"/>
            <a:ext cx="8911687" cy="759847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12984" y="6124869"/>
            <a:ext cx="1146283" cy="370396"/>
          </a:xfrm>
        </p:spPr>
        <p:txBody>
          <a:bodyPr/>
          <a:lstStyle>
            <a:lvl1pPr>
              <a:defRPr sz="1400" b="1"/>
            </a:lvl1pPr>
          </a:lstStyle>
          <a:p>
            <a:fld id="{3F9F16A4-84EE-4C20-8344-9BB0B0A2F041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9F5DDFF1-F273-4E43-9C99-C7AE7E43A1D8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35E-B7C8-4D00-ADAC-92DAB168AA44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E447-C615-42DE-8778-013E06D8E4A5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F6B9-D289-4652-8E9B-9EE266FB926F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4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40573" y="100168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웹 프로그래밍 및 실습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ko-KR" altLang="en-US" sz="3600" dirty="0" err="1" smtClean="0">
                <a:solidFill>
                  <a:srgbClr val="0070C0"/>
                </a:solidFill>
              </a:rPr>
              <a:t>실습</a:t>
            </a:r>
            <a:r>
              <a:rPr lang="ko-KR" altLang="en-US" sz="3600" b="1" dirty="0" err="1" smtClean="0">
                <a:solidFill>
                  <a:srgbClr val="0070C0"/>
                </a:solidFill>
              </a:rPr>
              <a:t>과제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3600" b="1" dirty="0">
                <a:solidFill>
                  <a:srgbClr val="0070C0"/>
                </a:solidFill>
              </a:rPr>
              <a:t>4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장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(2)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 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69915" y="3818169"/>
            <a:ext cx="6256713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/>
              <a:t>해양컴퓨터공학과</a:t>
            </a:r>
            <a:r>
              <a:rPr lang="en-US" altLang="ko-KR" sz="2400" b="1" dirty="0"/>
              <a:t> 2</a:t>
            </a:r>
            <a:r>
              <a:rPr lang="ko-KR" altLang="en-US" sz="2400" b="1" dirty="0"/>
              <a:t>학년 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2020. 4.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13. (3</a:t>
            </a:r>
            <a:r>
              <a:rPr lang="ko-KR" altLang="en-US" sz="2400" b="1" dirty="0" smtClean="0"/>
              <a:t>주차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86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과제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제출방법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ko-KR" altLang="en-US" sz="2400" dirty="0" smtClean="0"/>
              <a:t>예제와 응용은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코드와 실행 결과를 </a:t>
            </a:r>
            <a:r>
              <a:rPr lang="ko-KR" altLang="en-US" sz="2400" dirty="0" err="1" smtClean="0"/>
              <a:t>캡쳐하여</a:t>
            </a:r>
            <a:r>
              <a:rPr lang="ko-KR" altLang="en-US" sz="2400" dirty="0" smtClean="0"/>
              <a:t> 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파일로 작성</a:t>
            </a:r>
            <a:endParaRPr lang="en-US" altLang="ko-KR" sz="2400" dirty="0" smtClean="0"/>
          </a:p>
          <a:p>
            <a:r>
              <a:rPr lang="ko-KR" altLang="en-US" sz="2400" dirty="0" smtClean="0"/>
              <a:t>이론 문제의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문제와 답을 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파일에 작성 </a:t>
            </a:r>
            <a:endParaRPr lang="en-US" altLang="ko-KR" sz="2400" dirty="0" smtClean="0"/>
          </a:p>
          <a:p>
            <a:r>
              <a:rPr lang="ko-KR" altLang="en-US" sz="2400" dirty="0" smtClean="0"/>
              <a:t>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파일을 첨부하여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과제제출</a:t>
            </a:r>
            <a:r>
              <a:rPr lang="en-US" altLang="ko-KR" sz="2400" dirty="0" smtClean="0"/>
              <a:t>“(LMS)</a:t>
            </a:r>
          </a:p>
          <a:p>
            <a:r>
              <a:rPr lang="ko-KR" altLang="en-US" sz="2400" b="1" dirty="0" smtClean="0"/>
              <a:t>제출 날짜 </a:t>
            </a:r>
            <a:r>
              <a:rPr lang="en-US" altLang="ko-KR" sz="2400" b="1" dirty="0" smtClean="0"/>
              <a:t>: </a:t>
            </a:r>
            <a:r>
              <a:rPr lang="en-US" altLang="ko-KR" sz="2400" dirty="0" smtClean="0"/>
              <a:t>LMS </a:t>
            </a:r>
            <a:r>
              <a:rPr lang="ko-KR" altLang="en-US" sz="2400" dirty="0" smtClean="0"/>
              <a:t>과제 공지 참고 </a:t>
            </a:r>
            <a:endParaRPr lang="en-US" altLang="ko-KR" sz="2400" b="1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67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예제 </a:t>
            </a:r>
            <a:r>
              <a:rPr lang="en-US" altLang="ko-KR" dirty="0" smtClean="0">
                <a:solidFill>
                  <a:srgbClr val="C00000"/>
                </a:solidFill>
              </a:rPr>
              <a:t>1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텍스트박스</a:t>
            </a:r>
            <a:r>
              <a:rPr lang="ko-KR" altLang="en-US" dirty="0" smtClean="0"/>
              <a:t> 만들기  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141" y="1695016"/>
            <a:ext cx="2994673" cy="24815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9832" y="1695016"/>
            <a:ext cx="542007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왼쪽과 유사한 폼을 만들되</a:t>
            </a:r>
            <a:r>
              <a:rPr lang="en-US" altLang="ko-KR" sz="2000" b="1" dirty="0" smtClean="0"/>
              <a:t>, </a:t>
            </a:r>
          </a:p>
          <a:p>
            <a:r>
              <a:rPr lang="en-US" altLang="ko-KR" sz="2000" b="1" dirty="0" smtClean="0"/>
              <a:t>&lt;table&gt;</a:t>
            </a:r>
            <a:r>
              <a:rPr lang="ko-KR" altLang="en-US" sz="2000" b="1" dirty="0" smtClean="0"/>
              <a:t>을 이용하여 각 요소들을 </a:t>
            </a:r>
            <a:r>
              <a:rPr lang="ko-KR" altLang="en-US" sz="2000" b="1" dirty="0" err="1" smtClean="0"/>
              <a:t>배치하시오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6675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응용 </a:t>
            </a:r>
            <a:r>
              <a:rPr lang="en-US" altLang="ko-KR" b="1" dirty="0" smtClean="0">
                <a:solidFill>
                  <a:srgbClr val="C00000"/>
                </a:solidFill>
              </a:rPr>
              <a:t>1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폼의 전송 방식인 </a:t>
            </a:r>
            <a:r>
              <a:rPr lang="en-US" altLang="ko-KR" dirty="0" smtClean="0"/>
              <a:t>“get”, “post”</a:t>
            </a:r>
            <a:r>
              <a:rPr lang="ko-KR" altLang="en-US" dirty="0" smtClean="0"/>
              <a:t>에 대하여 조사하기</a:t>
            </a:r>
            <a:endParaRPr lang="en-US" altLang="ko-KR" dirty="0" smtClean="0"/>
          </a:p>
          <a:p>
            <a:r>
              <a:rPr lang="ko-KR" altLang="en-US" dirty="0" smtClean="0"/>
              <a:t>어떤 차이가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검색엔진에서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입력했을 때는 어떤 방식으로 전달되는가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750" t="55600" r="65750" b="36000"/>
          <a:stretch/>
        </p:blipFill>
        <p:spPr>
          <a:xfrm>
            <a:off x="2134166" y="3247784"/>
            <a:ext cx="8168880" cy="12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47580" y="1568280"/>
            <a:ext cx="5105573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/>
              <a:t>&lt;!DOCTYPE html&gt;</a:t>
            </a:r>
          </a:p>
          <a:p>
            <a:pPr defTabSz="180000"/>
            <a:r>
              <a:rPr lang="en-US" altLang="ko-KR" dirty="0"/>
              <a:t>&lt;html&gt;</a:t>
            </a:r>
          </a:p>
          <a:p>
            <a:pPr defTabSz="180000"/>
            <a:r>
              <a:rPr lang="en-US" altLang="ko-KR" dirty="0"/>
              <a:t>&lt;head&gt;&lt;title&gt;</a:t>
            </a:r>
            <a:r>
              <a:rPr lang="ko-KR" altLang="en-US" dirty="0"/>
              <a:t>데이터 목록을 가진 텍스트 입력</a:t>
            </a:r>
            <a:r>
              <a:rPr lang="en-US" altLang="ko-KR" dirty="0"/>
              <a:t>&lt;/title&gt;&lt;/head&gt;</a:t>
            </a:r>
          </a:p>
          <a:p>
            <a:pPr defTabSz="180000"/>
            <a:r>
              <a:rPr lang="en-US" altLang="ko-KR" dirty="0"/>
              <a:t>&lt;body&gt;</a:t>
            </a:r>
          </a:p>
          <a:p>
            <a:pPr defTabSz="180000"/>
            <a:r>
              <a:rPr lang="en-US" altLang="ko-KR" dirty="0"/>
              <a:t>&lt;h3&gt;</a:t>
            </a:r>
            <a:r>
              <a:rPr lang="ko-KR" altLang="en-US" dirty="0"/>
              <a:t>가보고 싶은 곳</a:t>
            </a:r>
            <a:r>
              <a:rPr lang="en-US" altLang="ko-KR" dirty="0"/>
              <a:t>&lt;/h3&gt;</a:t>
            </a:r>
          </a:p>
          <a:p>
            <a:pPr defTabSz="180000"/>
            <a:r>
              <a:rPr lang="en-US" altLang="ko-KR" dirty="0"/>
              <a:t>&lt;</a:t>
            </a:r>
            <a:r>
              <a:rPr lang="en-US" altLang="ko-KR" dirty="0" err="1"/>
              <a:t>hr</a:t>
            </a:r>
            <a:r>
              <a:rPr lang="en-US" altLang="ko-KR" dirty="0"/>
              <a:t>&gt;</a:t>
            </a:r>
          </a:p>
          <a:p>
            <a:pPr defTabSz="180000"/>
            <a:r>
              <a:rPr lang="en-US" altLang="ko-KR" dirty="0"/>
              <a:t>&lt;</a:t>
            </a:r>
            <a:r>
              <a:rPr lang="en-US" altLang="ko-KR" dirty="0"/>
              <a:t>form&gt;</a:t>
            </a:r>
            <a:endParaRPr lang="en-US" altLang="ko-KR" dirty="0"/>
          </a:p>
          <a:p>
            <a:pPr defTabSz="180000"/>
            <a:r>
              <a:rPr lang="ko-KR" altLang="en-US" dirty="0"/>
              <a:t>나라 </a:t>
            </a:r>
            <a:r>
              <a:rPr lang="en-US" altLang="ko-KR" dirty="0"/>
              <a:t>: &lt;input type="text</a:t>
            </a:r>
            <a:r>
              <a:rPr lang="en-US" altLang="ko-KR" dirty="0"/>
              <a:t>" </a:t>
            </a:r>
            <a:r>
              <a:rPr lang="en-US" altLang="ko-KR" b="1" dirty="0"/>
              <a:t>list="countries"</a:t>
            </a:r>
            <a:r>
              <a:rPr lang="en-US" altLang="ko-KR" dirty="0"/>
              <a:t>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 defTabSz="180000"/>
            <a:r>
              <a:rPr lang="en-US" altLang="ko-KR" dirty="0"/>
              <a:t>			</a:t>
            </a:r>
            <a:r>
              <a:rPr lang="en-US" altLang="ko-KR" b="1" dirty="0"/>
              <a:t>&lt;</a:t>
            </a:r>
            <a:r>
              <a:rPr lang="en-US" altLang="ko-KR" b="1" dirty="0" err="1"/>
              <a:t>datalist</a:t>
            </a:r>
            <a:r>
              <a:rPr lang="en-US" altLang="ko-KR" b="1" dirty="0"/>
              <a:t> id="countries"&gt;</a:t>
            </a:r>
          </a:p>
          <a:p>
            <a:pPr defTabSz="180000"/>
            <a:r>
              <a:rPr lang="en-US" altLang="ko-KR" dirty="0"/>
              <a:t>				&lt;</a:t>
            </a:r>
            <a:r>
              <a:rPr lang="en-US" altLang="ko-KR" dirty="0"/>
              <a:t>option value="</a:t>
            </a:r>
            <a:r>
              <a:rPr lang="ko-KR" altLang="en-US" dirty="0"/>
              <a:t>가나</a:t>
            </a:r>
            <a:r>
              <a:rPr lang="en-US" altLang="ko-KR" dirty="0"/>
              <a:t>"&gt;</a:t>
            </a:r>
          </a:p>
          <a:p>
            <a:pPr defTabSz="180000"/>
            <a:r>
              <a:rPr lang="en-US" altLang="ko-KR" dirty="0"/>
              <a:t>				&lt;</a:t>
            </a:r>
            <a:r>
              <a:rPr lang="en-US" altLang="ko-KR" dirty="0"/>
              <a:t>option value="</a:t>
            </a:r>
            <a:r>
              <a:rPr lang="ko-KR" altLang="en-US" dirty="0"/>
              <a:t>스위스</a:t>
            </a:r>
            <a:r>
              <a:rPr lang="en-US" altLang="ko-KR" dirty="0"/>
              <a:t>"&gt;</a:t>
            </a:r>
          </a:p>
          <a:p>
            <a:pPr defTabSz="180000"/>
            <a:r>
              <a:rPr lang="en-US" altLang="ko-KR" dirty="0"/>
              <a:t>				&lt;</a:t>
            </a:r>
            <a:r>
              <a:rPr lang="en-US" altLang="ko-KR" dirty="0"/>
              <a:t>option value="</a:t>
            </a:r>
            <a:r>
              <a:rPr lang="ko-KR" altLang="en-US" dirty="0"/>
              <a:t>브라질</a:t>
            </a:r>
            <a:r>
              <a:rPr lang="en-US" altLang="ko-KR" dirty="0"/>
              <a:t>"&gt;</a:t>
            </a:r>
          </a:p>
          <a:p>
            <a:pPr defTabSz="180000"/>
            <a:r>
              <a:rPr lang="en-US" altLang="ko-KR" dirty="0"/>
              <a:t>			&lt;/</a:t>
            </a:r>
            <a:r>
              <a:rPr lang="en-US" altLang="ko-KR" dirty="0" err="1"/>
              <a:t>datalist</a:t>
            </a:r>
            <a:r>
              <a:rPr lang="en-US" altLang="ko-KR" dirty="0"/>
              <a:t>&gt;</a:t>
            </a:r>
          </a:p>
          <a:p>
            <a:pPr defTabSz="180000"/>
            <a:r>
              <a:rPr lang="en-US" altLang="ko-KR" dirty="0" smtClean="0"/>
              <a:t>&lt;/</a:t>
            </a:r>
            <a:r>
              <a:rPr lang="en-US" altLang="ko-KR" dirty="0"/>
              <a:t>form&gt;</a:t>
            </a:r>
          </a:p>
          <a:p>
            <a:pPr defTabSz="180000"/>
            <a:r>
              <a:rPr lang="en-US" altLang="ko-KR" dirty="0"/>
              <a:t>&lt;/body&gt;</a:t>
            </a:r>
          </a:p>
          <a:p>
            <a:pPr defTabSz="180000"/>
            <a:r>
              <a:rPr lang="en-US" altLang="ko-KR" dirty="0"/>
              <a:t>&lt;/html&gt;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 smtClean="0">
                <a:solidFill>
                  <a:srgbClr val="C00000"/>
                </a:solidFill>
              </a:rPr>
              <a:t>예제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 : </a:t>
            </a:r>
            <a:r>
              <a:rPr lang="ko-KR" altLang="en-US" dirty="0" smtClean="0"/>
              <a:t>데이터 </a:t>
            </a:r>
            <a:r>
              <a:rPr lang="ko-KR" altLang="en-US" dirty="0"/>
              <a:t>목록을 가진 텍스트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242912" y="5483329"/>
            <a:ext cx="1224136" cy="773131"/>
          </a:xfrm>
          <a:prstGeom prst="roundRect">
            <a:avLst>
              <a:gd name="adj" fmla="val 2753"/>
            </a:avLst>
          </a:prstGeom>
          <a:noFill/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73" y="1637117"/>
            <a:ext cx="2146240" cy="24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>
                <a:solidFill>
                  <a:srgbClr val="C00000"/>
                </a:solidFill>
              </a:rPr>
              <a:t>3</a:t>
            </a:r>
            <a:r>
              <a:rPr lang="en-US" altLang="ko-KR" b="1" dirty="0" smtClean="0">
                <a:solidFill>
                  <a:srgbClr val="C00000"/>
                </a:solidFill>
              </a:rPr>
              <a:t> : </a:t>
            </a:r>
            <a:r>
              <a:rPr lang="ko-KR" altLang="en-US" dirty="0" smtClean="0"/>
              <a:t>다양한 </a:t>
            </a:r>
            <a:r>
              <a:rPr lang="ko-KR" altLang="en-US" dirty="0"/>
              <a:t>버튼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39506" y="1462679"/>
            <a:ext cx="644097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</a:t>
            </a:r>
            <a:r>
              <a:rPr lang="en-US" altLang="ko-KR" sz="1400" dirty="0"/>
              <a:t>&gt;</a:t>
            </a:r>
            <a:r>
              <a:rPr lang="ko-KR" altLang="en-US" sz="1400" dirty="0"/>
              <a:t>버튼이 </a:t>
            </a:r>
            <a:r>
              <a:rPr lang="ko-KR" altLang="en-US" sz="1400" dirty="0"/>
              <a:t>있는 </a:t>
            </a:r>
            <a:r>
              <a:rPr lang="ko-KR" altLang="en-US" sz="1400" dirty="0"/>
              <a:t>입력 폼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버튼을 만들자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/>
              <a:t>form&gt;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검색</a:t>
            </a:r>
            <a:r>
              <a:rPr lang="en-US" altLang="ko-KR" sz="1400" dirty="0"/>
              <a:t>: &lt;input type="text" size="10" value=""&gt;</a:t>
            </a:r>
          </a:p>
          <a:p>
            <a:pPr defTabSz="180000"/>
            <a:r>
              <a:rPr lang="en-US" altLang="ko-KR" sz="1400" dirty="0"/>
              <a:t>  </a:t>
            </a:r>
            <a:r>
              <a:rPr lang="en-US" altLang="ko-KR" sz="1400" dirty="0"/>
              <a:t>		</a:t>
            </a:r>
            <a:r>
              <a:rPr lang="en-US" altLang="ko-KR" sz="1400" b="1" dirty="0"/>
              <a:t>	&lt;</a:t>
            </a:r>
            <a:r>
              <a:rPr lang="en-US" altLang="ko-KR" sz="1400" b="1" dirty="0"/>
              <a:t>input type="button" value="Q1"&gt;</a:t>
            </a:r>
          </a:p>
          <a:p>
            <a:pPr defTabSz="180000"/>
            <a:r>
              <a:rPr lang="en-US" altLang="ko-KR" sz="1400" b="1" dirty="0"/>
              <a:t>  </a:t>
            </a:r>
            <a:r>
              <a:rPr lang="en-US" altLang="ko-KR" sz="1400" b="1" dirty="0"/>
              <a:t>			&lt;</a:t>
            </a:r>
            <a:r>
              <a:rPr lang="en-US" altLang="ko-KR" sz="1400" b="1" dirty="0"/>
              <a:t>button type="button"&gt;Q2&lt;/button&gt;&lt;</a:t>
            </a:r>
            <a:r>
              <a:rPr lang="en-US" altLang="ko-KR" sz="1400" b="1" dirty="0" err="1"/>
              <a:t>br</a:t>
            </a:r>
            <a:r>
              <a:rPr lang="en-US" altLang="ko-KR" sz="1400" b="1" dirty="0"/>
              <a:t>&gt;</a:t>
            </a:r>
          </a:p>
          <a:p>
            <a:pPr defTabSz="180000"/>
            <a:r>
              <a:rPr lang="en-US" altLang="ko-KR" sz="1400" dirty="0"/>
              <a:t>	submit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&lt;input type="submit" value="</a:t>
            </a:r>
            <a:r>
              <a:rPr lang="ko-KR" altLang="en-US" sz="1400" dirty="0"/>
              <a:t>전송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/>
              <a:t>						 &lt;</a:t>
            </a:r>
            <a:r>
              <a:rPr lang="en-US" altLang="ko-KR" sz="1400" dirty="0"/>
              <a:t>button type="submit"&gt;</a:t>
            </a:r>
            <a:r>
              <a:rPr lang="ko-KR" altLang="en-US" sz="1400" dirty="0"/>
              <a:t>전송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reset </a:t>
            </a:r>
            <a:r>
              <a:rPr lang="ko-KR" altLang="en-US" sz="1400" dirty="0"/>
              <a:t>버튼 </a:t>
            </a:r>
            <a:r>
              <a:rPr lang="en-US" altLang="ko-KR" sz="1400" dirty="0"/>
              <a:t>: </a:t>
            </a:r>
            <a:r>
              <a:rPr lang="en-US" altLang="ko-KR" sz="1400" dirty="0"/>
              <a:t>  &lt;</a:t>
            </a:r>
            <a:r>
              <a:rPr lang="en-US" altLang="ko-KR" sz="1400" dirty="0"/>
              <a:t>input type="reset" value="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1"&gt;</a:t>
            </a:r>
          </a:p>
          <a:p>
            <a:pPr defTabSz="180000"/>
            <a:r>
              <a:rPr lang="en-US" altLang="ko-KR" sz="1400" dirty="0"/>
              <a:t>					    &lt;</a:t>
            </a:r>
            <a:r>
              <a:rPr lang="en-US" altLang="ko-KR" sz="1400" dirty="0"/>
              <a:t>button type="reset"&gt;</a:t>
            </a:r>
            <a:r>
              <a:rPr lang="ko-KR" altLang="en-US" sz="1400" dirty="0" err="1"/>
              <a:t>리셋</a:t>
            </a:r>
            <a:r>
              <a:rPr lang="en-US" altLang="ko-KR" sz="1400" dirty="0"/>
              <a:t>2&lt;/button&gt;&lt;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이미지버튼 </a:t>
            </a:r>
            <a:r>
              <a:rPr lang="en-US" altLang="ko-KR" sz="1400" dirty="0"/>
              <a:t>: </a:t>
            </a:r>
            <a:r>
              <a:rPr lang="en-US" altLang="ko-KR" sz="1400" dirty="0"/>
              <a:t> &lt;</a:t>
            </a:r>
            <a:r>
              <a:rPr lang="en-US" altLang="ko-KR" sz="1400" dirty="0"/>
              <a:t>input type="</a:t>
            </a:r>
            <a:r>
              <a:rPr lang="en-US" altLang="ko-KR" sz="1400" dirty="0"/>
              <a:t>image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/>
              <a:t>							alt</a:t>
            </a:r>
            <a:r>
              <a:rPr lang="en-US" altLang="ko-KR" sz="1400" dirty="0"/>
              <a:t>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					&lt;</a:t>
            </a:r>
            <a:r>
              <a:rPr lang="en-US" altLang="ko-KR" sz="1400" dirty="0"/>
              <a:t>button type="button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/>
              <a:t>							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="media/button.png" alt="</a:t>
            </a:r>
            <a:r>
              <a:rPr lang="ko-KR" altLang="en-US" sz="1400" dirty="0"/>
              <a:t>이미지 버튼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/>
              <a:t>					&lt;/</a:t>
            </a:r>
            <a:r>
              <a:rPr lang="en-US" altLang="ko-KR" sz="1400" dirty="0"/>
              <a:t>button&gt;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59749" y="1462679"/>
            <a:ext cx="4536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왼쪽의 코드를 참고하여</a:t>
            </a:r>
            <a:r>
              <a:rPr lang="en-US" altLang="ko-KR" sz="2000" b="1" dirty="0" smtClean="0"/>
              <a:t>, </a:t>
            </a:r>
          </a:p>
          <a:p>
            <a:r>
              <a:rPr lang="ko-KR" altLang="en-US" sz="2000" b="1" dirty="0" smtClean="0"/>
              <a:t>다양한 버튼을 </a:t>
            </a:r>
            <a:r>
              <a:rPr lang="en-US" altLang="ko-KR" sz="2000" b="1" dirty="0" smtClean="0"/>
              <a:t>“</a:t>
            </a:r>
            <a:r>
              <a:rPr lang="ko-KR" altLang="en-US" sz="2000" b="1" dirty="0" smtClean="0"/>
              <a:t>창의적</a:t>
            </a:r>
            <a:r>
              <a:rPr lang="en-US" altLang="ko-KR" sz="2000" b="1" dirty="0" smtClean="0"/>
              <a:t>”</a:t>
            </a:r>
            <a:r>
              <a:rPr lang="ko-KR" altLang="en-US" sz="2000" b="1" dirty="0" smtClean="0"/>
              <a:t>으로 만드시오</a:t>
            </a:r>
            <a:r>
              <a:rPr lang="en-US" altLang="ko-KR" sz="2000" b="1" dirty="0" smtClean="0"/>
              <a:t>.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451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769" y="1439866"/>
            <a:ext cx="2817712" cy="20808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82254" y="1439866"/>
            <a:ext cx="4613365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체크 박스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모두 체크하세요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/>
              <a:t>form&gt;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 err="1"/>
              <a:t>짜장면</a:t>
            </a:r>
            <a:r>
              <a:rPr lang="ko-KR" altLang="en-US" sz="1400" dirty="0"/>
              <a:t>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</a:t>
            </a:r>
            <a:r>
              <a:rPr lang="en-US" altLang="ko-KR" sz="1400" b="1" dirty="0"/>
              <a:t>"</a:t>
            </a:r>
            <a:r>
              <a:rPr lang="en-US" altLang="ko-KR" sz="1400" dirty="0"/>
              <a:t> value="1"&gt;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짬뽕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</a:t>
            </a:r>
            <a:r>
              <a:rPr lang="en-US" altLang="ko-KR" sz="1400" b="1" dirty="0"/>
              <a:t>"</a:t>
            </a:r>
            <a:r>
              <a:rPr lang="en-US" altLang="ko-KR" sz="1400" dirty="0"/>
              <a:t> 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탕수육 </a:t>
            </a:r>
            <a:r>
              <a:rPr lang="en-US" altLang="ko-KR" sz="1400" dirty="0"/>
              <a:t>&lt;input </a:t>
            </a:r>
            <a:r>
              <a:rPr lang="en-US" altLang="ko-KR" sz="1400" b="1" dirty="0"/>
              <a:t>type="checkbox"</a:t>
            </a:r>
            <a:r>
              <a:rPr lang="en-US" altLang="ko-KR" sz="1400" dirty="0"/>
              <a:t> value="3"&gt;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>
                <a:solidFill>
                  <a:srgbClr val="C00000"/>
                </a:solidFill>
              </a:rPr>
              <a:t>예제 </a:t>
            </a:r>
            <a:r>
              <a:rPr lang="en-US" altLang="ko-KR" b="1" dirty="0" smtClean="0">
                <a:solidFill>
                  <a:srgbClr val="C00000"/>
                </a:solidFill>
              </a:rPr>
              <a:t>4 : </a:t>
            </a:r>
            <a:r>
              <a:rPr lang="ko-KR" altLang="en-US" dirty="0" smtClean="0"/>
              <a:t>체크박스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라디오 버튼 </a:t>
            </a:r>
            <a:r>
              <a:rPr lang="ko-KR" altLang="en-US" dirty="0"/>
              <a:t>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79200" y="3105919"/>
            <a:ext cx="529208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&lt;head&gt;&lt;title&gt;</a:t>
            </a:r>
            <a:r>
              <a:rPr lang="ko-KR" altLang="en-US" sz="1400" dirty="0"/>
              <a:t>라디오버튼 만들기</a:t>
            </a:r>
            <a:r>
              <a:rPr lang="en-US" altLang="ko-KR" sz="1400" dirty="0"/>
              <a:t>&lt;/title&gt;&lt;/head&gt;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ko-KR" altLang="en-US" sz="1400" dirty="0"/>
              <a:t>먹고 싶은 것 하나만 선택</a:t>
            </a:r>
            <a:r>
              <a:rPr lang="en-US" altLang="ko-KR" sz="1400" dirty="0"/>
              <a:t>?&lt;/h3&gt;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/>
              <a:t>form&gt;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value="1"&gt;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ko-KR" altLang="en-US" sz="1400" dirty="0" err="1"/>
              <a:t>짜장면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/>
              <a:t>media/</a:t>
            </a:r>
            <a:r>
              <a:rPr lang="en-US" altLang="ko-KR" sz="1400" dirty="0"/>
              <a:t>jajang</a:t>
            </a:r>
            <a:r>
              <a:rPr lang="en-US" altLang="ko-KR" sz="1400" dirty="0"/>
              <a:t>.png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value="2" </a:t>
            </a:r>
            <a:r>
              <a:rPr lang="en-US" altLang="ko-KR" sz="1400" b="1" dirty="0"/>
              <a:t>checked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ko-KR" altLang="en-US" sz="1400" dirty="0"/>
              <a:t>짬뽕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/>
              <a:t>media/jjambbong.png</a:t>
            </a:r>
            <a:r>
              <a:rPr lang="en-US" altLang="ko-KR" sz="1400" dirty="0"/>
              <a:t>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&lt;</a:t>
            </a:r>
            <a:r>
              <a:rPr lang="en-US" altLang="ko-KR" sz="1400" dirty="0"/>
              <a:t>input </a:t>
            </a:r>
            <a:r>
              <a:rPr lang="en-US" altLang="ko-KR" sz="1400" b="1" dirty="0"/>
              <a:t>type="radio"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name="china"</a:t>
            </a:r>
            <a:r>
              <a:rPr lang="en-US" altLang="ko-KR" sz="1400" b="1" dirty="0"/>
              <a:t> </a:t>
            </a:r>
            <a:r>
              <a:rPr lang="en-US" altLang="ko-KR" sz="1400" dirty="0"/>
              <a:t>value="3"&gt;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ko-KR" altLang="en-US" sz="1400" dirty="0"/>
              <a:t>탕수육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</a:t>
            </a:r>
            <a:r>
              <a:rPr lang="en-US" altLang="ko-KR" sz="1400" dirty="0"/>
              <a:t>media/</a:t>
            </a:r>
            <a:r>
              <a:rPr lang="en-US" altLang="ko-KR" sz="1400" dirty="0"/>
              <a:t>tangsuyuk</a:t>
            </a:r>
            <a:r>
              <a:rPr lang="en-US" altLang="ko-KR" sz="1400" dirty="0"/>
              <a:t>.png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81445" y="1972472"/>
            <a:ext cx="298992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왼쪽의 코드를 참고하여</a:t>
            </a:r>
            <a:r>
              <a:rPr lang="en-US" altLang="ko-KR" sz="2000" b="1" dirty="0" smtClean="0"/>
              <a:t>, 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나만의</a:t>
            </a:r>
            <a:r>
              <a:rPr lang="ko-KR" altLang="en-US" sz="2000" b="1" dirty="0" smtClean="0"/>
              <a:t> 체크박스와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라디오버튼을 만드시오</a:t>
            </a:r>
            <a:r>
              <a:rPr lang="en-US" altLang="ko-KR" sz="2000" b="1" dirty="0" smtClean="0"/>
              <a:t>.  </a:t>
            </a:r>
            <a:endParaRPr lang="ko-KR" altLang="en-US" sz="20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60" y="3233664"/>
            <a:ext cx="1832331" cy="31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2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응용</a:t>
            </a:r>
            <a:r>
              <a:rPr lang="en-US" altLang="ko-KR" b="1" dirty="0" smtClean="0">
                <a:solidFill>
                  <a:srgbClr val="C00000"/>
                </a:solidFill>
              </a:rPr>
              <a:t> 2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오늘 배운 웹 폼 요소들을 활용하여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회원 가입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페이지를 만들어보자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나중에 프로젝트에서 활용 가능</a:t>
            </a:r>
            <a:r>
              <a:rPr lang="en-US" altLang="ko-KR" dirty="0" smtClean="0"/>
              <a:t>) </a:t>
            </a:r>
          </a:p>
          <a:p>
            <a:endParaRPr lang="en-US" altLang="ko-KR" dirty="0"/>
          </a:p>
          <a:p>
            <a:r>
              <a:rPr lang="ko-KR" altLang="en-US" dirty="0" smtClean="0"/>
              <a:t>회원</a:t>
            </a:r>
            <a:r>
              <a:rPr lang="en-US" altLang="ko-KR" dirty="0"/>
              <a:t>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직업</a:t>
            </a:r>
            <a:r>
              <a:rPr lang="en-US" altLang="ko-KR" dirty="0"/>
              <a:t> </a:t>
            </a:r>
            <a:r>
              <a:rPr lang="ko-KR" altLang="en-US" dirty="0" smtClean="0"/>
              <a:t>등 각자의 창의력을 발휘해보세요</a:t>
            </a:r>
            <a:r>
              <a:rPr lang="en-US" altLang="ko-KR" dirty="0" smtClean="0"/>
              <a:t>…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228576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748</Words>
  <Application>Microsoft Office PowerPoint</Application>
  <PresentationFormat>와이드스크린</PresentationFormat>
  <Paragraphs>99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HY중고딕</vt:lpstr>
      <vt:lpstr>HY헤드라인M</vt:lpstr>
      <vt:lpstr>굴림</vt:lpstr>
      <vt:lpstr>맑은 고딕</vt:lpstr>
      <vt:lpstr>Arial</vt:lpstr>
      <vt:lpstr>Century Gothic</vt:lpstr>
      <vt:lpstr>Wingdings 3</vt:lpstr>
      <vt:lpstr>줄기</vt:lpstr>
      <vt:lpstr>웹 프로그래밍 및 실습   실습과제 4장(2) </vt:lpstr>
      <vt:lpstr>과제 제출방법</vt:lpstr>
      <vt:lpstr>예제 1 : 텍스트박스 만들기  </vt:lpstr>
      <vt:lpstr>응용 1</vt:lpstr>
      <vt:lpstr>예제 2 : 데이터 목록을 가진 텍스트 입력</vt:lpstr>
      <vt:lpstr>예제 3 : 다양한 버튼 만들기</vt:lpstr>
      <vt:lpstr>예제 4 : 체크박스/라디오 버튼 만들기</vt:lpstr>
      <vt:lpstr>응용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및 실습   2장, 3장 보완 (속성 설정, 종료 태그 등)</dc:title>
  <dc:creator>김치연</dc:creator>
  <cp:lastModifiedBy>김치연</cp:lastModifiedBy>
  <cp:revision>44</cp:revision>
  <dcterms:created xsi:type="dcterms:W3CDTF">2020-04-06T00:48:45Z</dcterms:created>
  <dcterms:modified xsi:type="dcterms:W3CDTF">2020-04-09T06:17:03Z</dcterms:modified>
</cp:coreProperties>
</file>