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73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31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80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2056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849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610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58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014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14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5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4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1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9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1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7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19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29E3-2FCA-4F06-BBD9-0194D0282EA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0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29E3-2FCA-4F06-BBD9-0194D0282EA2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E7F07D-598D-4C27-B07F-804232DA0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7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gomsuni11@naver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21282" y="1155614"/>
            <a:ext cx="9144000" cy="2387600"/>
          </a:xfrm>
        </p:spPr>
        <p:txBody>
          <a:bodyPr anchor="ctr"/>
          <a:lstStyle/>
          <a:p>
            <a:r>
              <a:rPr lang="ko-KR" altLang="en-US" sz="3600" dirty="0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웹 프로그래밍 및 실습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~2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 실습</a:t>
            </a:r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이론 문제 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21282" y="3635289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해양컴퓨터공학과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학년 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담당교수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 치 연 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제출 기한 </a:t>
            </a:r>
            <a:r>
              <a:rPr lang="en-US" altLang="ko-KR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4</a:t>
            </a:r>
            <a:r>
              <a:rPr lang="ko-KR" altLang="en-US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dirty="0" smtClean="0">
                <a:solidFill>
                  <a:srgbClr val="C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일까지 </a:t>
            </a:r>
            <a:endParaRPr lang="ko-KR" altLang="en-US" dirty="0">
              <a:solidFill>
                <a:srgbClr val="C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97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5926"/>
          </a:xfrm>
        </p:spPr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과제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제출방법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</a:rPr>
              <a:t>필독</a:t>
            </a:r>
            <a:r>
              <a:rPr lang="en-US" altLang="ko-KR" b="1" dirty="0" smtClean="0">
                <a:solidFill>
                  <a:srgbClr val="C00000"/>
                </a:solidFill>
              </a:rPr>
              <a:t>)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30036"/>
            <a:ext cx="8915400" cy="5278582"/>
          </a:xfrm>
        </p:spPr>
        <p:txBody>
          <a:bodyPr/>
          <a:lstStyle/>
          <a:p>
            <a:r>
              <a:rPr lang="ko-KR" altLang="en-US" dirty="0" smtClean="0"/>
              <a:t>실습 문제의 경우</a:t>
            </a:r>
            <a:r>
              <a:rPr lang="en-US" altLang="ko-KR" dirty="0" smtClean="0"/>
              <a:t>, html </a:t>
            </a:r>
            <a:r>
              <a:rPr lang="ko-KR" altLang="en-US" dirty="0" smtClean="0"/>
              <a:t>코드와 실행 결과를 </a:t>
            </a:r>
            <a:r>
              <a:rPr lang="ko-KR" altLang="en-US" dirty="0" err="1" smtClean="0"/>
              <a:t>캡쳐하여</a:t>
            </a:r>
            <a:r>
              <a:rPr lang="ko-KR" altLang="en-US" dirty="0" smtClean="0"/>
              <a:t> 한글 파일이나 </a:t>
            </a:r>
            <a:r>
              <a:rPr lang="en-US" altLang="ko-KR" dirty="0" smtClean="0"/>
              <a:t>PPT </a:t>
            </a:r>
            <a:r>
              <a:rPr lang="ko-KR" altLang="en-US" dirty="0" smtClean="0"/>
              <a:t>파일로 작성</a:t>
            </a:r>
            <a:endParaRPr lang="en-US" altLang="ko-KR" dirty="0" smtClean="0"/>
          </a:p>
          <a:p>
            <a:r>
              <a:rPr lang="ko-KR" altLang="en-US" dirty="0" smtClean="0"/>
              <a:t>이론 문제의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문제와 답을 한글 파일이나 </a:t>
            </a:r>
            <a:r>
              <a:rPr lang="en-US" altLang="ko-KR" dirty="0" smtClean="0"/>
              <a:t>PPT </a:t>
            </a:r>
            <a:r>
              <a:rPr lang="ko-KR" altLang="en-US" dirty="0" smtClean="0"/>
              <a:t>파일에 작성 </a:t>
            </a:r>
            <a:endParaRPr lang="en-US" altLang="ko-KR" dirty="0" smtClean="0"/>
          </a:p>
          <a:p>
            <a:r>
              <a:rPr lang="ko-KR" altLang="en-US" dirty="0" smtClean="0"/>
              <a:t>한글 파일이나 </a:t>
            </a:r>
            <a:r>
              <a:rPr lang="en-US" altLang="ko-KR" dirty="0" smtClean="0"/>
              <a:t>PPT </a:t>
            </a:r>
            <a:r>
              <a:rPr lang="ko-KR" altLang="en-US" dirty="0" smtClean="0"/>
              <a:t>파일을 첨부하여 이메일 작성 </a:t>
            </a:r>
            <a:endParaRPr lang="en-US" altLang="ko-KR" dirty="0" smtClean="0"/>
          </a:p>
          <a:p>
            <a:r>
              <a:rPr lang="ko-KR" altLang="en-US" b="1" dirty="0" smtClean="0"/>
              <a:t>이메일</a:t>
            </a:r>
            <a:r>
              <a:rPr lang="en-US" altLang="ko-KR" b="1" dirty="0" smtClean="0"/>
              <a:t> </a:t>
            </a:r>
            <a:r>
              <a:rPr lang="ko-KR" altLang="en-US" b="1" dirty="0"/>
              <a:t>제목 </a:t>
            </a:r>
            <a:r>
              <a:rPr lang="en-US" altLang="ko-KR" b="1" dirty="0"/>
              <a:t>: </a:t>
            </a:r>
            <a:r>
              <a:rPr lang="ko-KR" altLang="en-US" b="1" dirty="0" smtClean="0"/>
              <a:t>웹</a:t>
            </a:r>
            <a:r>
              <a:rPr lang="en-US" altLang="ko-KR" b="1" dirty="0" smtClean="0"/>
              <a:t>_1</a:t>
            </a:r>
            <a:r>
              <a:rPr lang="ko-KR" altLang="en-US" b="1" dirty="0"/>
              <a:t>장</a:t>
            </a:r>
            <a:r>
              <a:rPr lang="en-US" altLang="ko-KR" b="1" dirty="0"/>
              <a:t>2</a:t>
            </a:r>
            <a:r>
              <a:rPr lang="ko-KR" altLang="en-US" b="1" dirty="0"/>
              <a:t>장 </a:t>
            </a:r>
            <a:r>
              <a:rPr lang="ko-KR" altLang="en-US" b="1" dirty="0" smtClean="0"/>
              <a:t>과제</a:t>
            </a:r>
            <a:r>
              <a:rPr lang="en-US" altLang="ko-KR" b="1" dirty="0" smtClean="0"/>
              <a:t>_</a:t>
            </a:r>
            <a:r>
              <a:rPr lang="ko-KR" altLang="en-US" b="1" dirty="0" smtClean="0"/>
              <a:t>분반</a:t>
            </a:r>
            <a:r>
              <a:rPr lang="en-US" altLang="ko-KR" b="1" dirty="0" smtClean="0"/>
              <a:t>_</a:t>
            </a:r>
            <a:r>
              <a:rPr lang="ko-KR" altLang="en-US" b="1" dirty="0" err="1" smtClean="0"/>
              <a:t>제출자이름</a:t>
            </a:r>
            <a:r>
              <a:rPr lang="ko-KR" altLang="en-US" b="1" dirty="0" smtClean="0"/>
              <a:t> </a:t>
            </a:r>
            <a:endParaRPr lang="en-US" altLang="ko-KR" b="1" dirty="0"/>
          </a:p>
          <a:p>
            <a:r>
              <a:rPr lang="ko-KR" altLang="en-US" b="1" dirty="0"/>
              <a:t>이메일 제출 주소 </a:t>
            </a:r>
            <a:r>
              <a:rPr lang="en-US" altLang="ko-KR" b="1" dirty="0"/>
              <a:t>: </a:t>
            </a:r>
            <a:r>
              <a:rPr lang="en-US" altLang="ko-KR" b="1" dirty="0">
                <a:hlinkClick r:id="rId2"/>
              </a:rPr>
              <a:t>gomsuni11@naver.com</a:t>
            </a:r>
            <a:endParaRPr lang="en-US" altLang="ko-KR" b="1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3474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rgbClr val="C00000"/>
                </a:solidFill>
              </a:rPr>
              <a:t>실습문제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1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아래 코드 실행하여 </a:t>
            </a:r>
            <a:r>
              <a:rPr lang="ko-KR" altLang="en-US" b="1" dirty="0" err="1" smtClean="0"/>
              <a:t>결과받기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6613" t="26901" r="42912" b="52800"/>
          <a:stretch/>
        </p:blipFill>
        <p:spPr>
          <a:xfrm>
            <a:off x="2592924" y="1562159"/>
            <a:ext cx="581030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3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rgbClr val="C00000"/>
                </a:solidFill>
              </a:rPr>
              <a:t>실습문제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2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53531" y="1619968"/>
            <a:ext cx="8250265" cy="30469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400" dirty="0"/>
              <a:t>&lt;</a:t>
            </a:r>
            <a:r>
              <a:rPr lang="ko-KR" altLang="en-US" sz="2400" dirty="0" err="1"/>
              <a:t>body</a:t>
            </a:r>
            <a:r>
              <a:rPr lang="ko-KR" altLang="en-US" sz="2400" dirty="0"/>
              <a:t>&gt;</a:t>
            </a:r>
          </a:p>
          <a:p>
            <a:r>
              <a:rPr lang="ko-KR" altLang="en-US" sz="2400" b="1" dirty="0" smtClean="0">
                <a:solidFill>
                  <a:srgbClr val="C00000"/>
                </a:solidFill>
              </a:rPr>
              <a:t>       &lt;</a:t>
            </a:r>
            <a:r>
              <a:rPr lang="ko-KR" altLang="en-US" sz="2400" b="1" dirty="0">
                <a:solidFill>
                  <a:srgbClr val="C00000"/>
                </a:solidFill>
              </a:rPr>
              <a:t>h1&gt; 안녕, 여러분~ &lt;/h1&gt;</a:t>
            </a:r>
          </a:p>
          <a:p>
            <a:r>
              <a:rPr lang="ko-KR" altLang="en-US" sz="2400" dirty="0"/>
              <a:t>&lt;/</a:t>
            </a:r>
            <a:r>
              <a:rPr lang="ko-KR" altLang="en-US" sz="2400" dirty="0" err="1"/>
              <a:t>body</a:t>
            </a:r>
            <a:r>
              <a:rPr lang="ko-KR" altLang="en-US" sz="2400" dirty="0" smtClean="0"/>
              <a:t>&gt;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위의 코드 중 </a:t>
            </a:r>
            <a:r>
              <a:rPr lang="en-US" altLang="ko-KR" sz="2400" b="1" dirty="0" smtClean="0"/>
              <a:t>&lt;h1&gt;</a:t>
            </a:r>
            <a:r>
              <a:rPr lang="ko-KR" altLang="en-US" sz="2400" b="1" dirty="0" smtClean="0"/>
              <a:t>을 </a:t>
            </a:r>
            <a:r>
              <a:rPr lang="en-US" altLang="ko-KR" sz="2400" b="1" dirty="0" smtClean="0"/>
              <a:t>&lt;h2&gt; ~ &lt;h6&gt;</a:t>
            </a:r>
            <a:r>
              <a:rPr lang="ko-KR" altLang="en-US" sz="2400" b="1" dirty="0" smtClean="0"/>
              <a:t>로 각각 변경하여 실행 결과 보여주기 (종료 태그도 함께 변경하기</a:t>
            </a:r>
            <a:r>
              <a:rPr lang="en-US" altLang="ko-KR" sz="2400" b="1" dirty="0" smtClean="0"/>
              <a:t>)</a:t>
            </a:r>
          </a:p>
          <a:p>
            <a:endParaRPr lang="en-US" altLang="ko-KR" sz="2400" b="1" dirty="0"/>
          </a:p>
          <a:p>
            <a:r>
              <a:rPr lang="en-US" altLang="ko-KR" sz="2400" b="1" dirty="0" smtClean="0"/>
              <a:t>&lt;h1&gt; ~ &lt;h6&gt; </a:t>
            </a:r>
            <a:r>
              <a:rPr lang="ko-KR" altLang="en-US" sz="2400" b="1" dirty="0" smtClean="0"/>
              <a:t>태그의 기능 조사하기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196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4239"/>
          </a:xfrm>
        </p:spPr>
        <p:txBody>
          <a:bodyPr/>
          <a:lstStyle/>
          <a:p>
            <a:r>
              <a:rPr lang="ko-KR" altLang="en-US" b="1" dirty="0" err="1" smtClean="0">
                <a:solidFill>
                  <a:srgbClr val="C00000"/>
                </a:solidFill>
              </a:rPr>
              <a:t>실습문제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>
                <a:solidFill>
                  <a:srgbClr val="C00000"/>
                </a:solidFill>
              </a:rPr>
              <a:t>3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487978"/>
            <a:ext cx="8915400" cy="4423244"/>
          </a:xfrm>
        </p:spPr>
        <p:txBody>
          <a:bodyPr/>
          <a:lstStyle/>
          <a:p>
            <a:r>
              <a:rPr lang="ko-KR" altLang="en-US" dirty="0" smtClean="0"/>
              <a:t>자기 소개하는 웹 페이지 만들기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br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태그에 대해 조사해보고 함께 사용해보세요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5022" t="8012" r="31294" b="60994"/>
          <a:stretch/>
        </p:blipFill>
        <p:spPr>
          <a:xfrm>
            <a:off x="2803357" y="2442411"/>
            <a:ext cx="6160169" cy="31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5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>
                <a:solidFill>
                  <a:srgbClr val="C00000"/>
                </a:solidFill>
              </a:rPr>
              <a:t>실습문제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4 </a:t>
            </a:r>
            <a:r>
              <a:rPr lang="en-US" altLang="ko-KR" b="1" dirty="0" smtClean="0"/>
              <a:t>:</a:t>
            </a:r>
            <a:r>
              <a:rPr lang="ko-KR" altLang="en-US" b="1" dirty="0"/>
              <a:t> 아래 코드 실행하여 </a:t>
            </a:r>
            <a:r>
              <a:rPr lang="ko-KR" altLang="en-US" b="1" dirty="0" err="1"/>
              <a:t>결과받기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377770"/>
            <a:ext cx="6801571" cy="237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3753370"/>
            <a:ext cx="6801571" cy="15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83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71553"/>
          </a:xfrm>
        </p:spPr>
        <p:txBody>
          <a:bodyPr/>
          <a:lstStyle/>
          <a:p>
            <a:r>
              <a:rPr lang="ko-KR" altLang="en-US" b="1" dirty="0" err="1" smtClean="0">
                <a:solidFill>
                  <a:srgbClr val="C00000"/>
                </a:solidFill>
              </a:rPr>
              <a:t>실습문제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5 </a:t>
            </a:r>
            <a:r>
              <a:rPr lang="en-US" altLang="ko-KR" b="1" dirty="0" smtClean="0"/>
              <a:t>: </a:t>
            </a:r>
            <a:r>
              <a:rPr lang="ko-KR" altLang="en-US" b="1" dirty="0"/>
              <a:t>아래 코드 실행하여 </a:t>
            </a:r>
            <a:r>
              <a:rPr lang="ko-KR" altLang="en-US" b="1" dirty="0" err="1"/>
              <a:t>결과받기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1546031"/>
            <a:ext cx="750797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11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5926"/>
          </a:xfrm>
        </p:spPr>
        <p:txBody>
          <a:bodyPr/>
          <a:lstStyle/>
          <a:p>
            <a:r>
              <a:rPr lang="ko-KR" altLang="en-US" b="1" dirty="0" err="1" smtClean="0">
                <a:solidFill>
                  <a:srgbClr val="C00000"/>
                </a:solidFill>
              </a:rPr>
              <a:t>이론문제</a:t>
            </a:r>
            <a:r>
              <a:rPr lang="ko-KR" altLang="en-US" dirty="0"/>
              <a:t> </a:t>
            </a:r>
            <a:r>
              <a:rPr lang="en-US" altLang="ko-KR" dirty="0" smtClean="0"/>
              <a:t>: 1</a:t>
            </a:r>
            <a:r>
              <a:rPr lang="ko-KR" altLang="en-US" dirty="0"/>
              <a:t>장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30036"/>
            <a:ext cx="8915400" cy="527858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인터넷의 시초가 된 네트워크의 이름은 무엇인가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웹의 창시자는 누구인가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/>
              <a:t>3. W3C </a:t>
            </a:r>
            <a:r>
              <a:rPr lang="ko-KR" altLang="en-US" dirty="0" smtClean="0"/>
              <a:t>의 기능은 무엇인가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4. HTML</a:t>
            </a:r>
            <a:r>
              <a:rPr lang="ko-KR" altLang="en-US" dirty="0" smtClean="0"/>
              <a:t>의 최신버전 번호는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최초의 브라우저 이름은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2.0</a:t>
            </a:r>
            <a:r>
              <a:rPr lang="ko-KR" altLang="en-US" dirty="0" smtClean="0"/>
              <a:t>의 기능에 대하여 추가로 조사하여 </a:t>
            </a:r>
            <a:r>
              <a:rPr lang="en-US" altLang="ko-KR" dirty="0" smtClean="0"/>
              <a:t>5</a:t>
            </a:r>
            <a:r>
              <a:rPr lang="ko-KR" altLang="en-US" dirty="0" smtClean="0"/>
              <a:t>줄 이상 설명하시오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클라이언트와 서버의 예를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이상 찾아 기술하시오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8. </a:t>
            </a:r>
            <a:r>
              <a:rPr lang="ko-KR" altLang="en-US" dirty="0" smtClean="0"/>
              <a:t>서버 프로그램과 클라이언트 프로그램의 예를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이상 기술하시오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9. HTML5, CSS3, 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스크립트의 기능의 차이에 대해 설명하시오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4821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5926"/>
          </a:xfrm>
        </p:spPr>
        <p:txBody>
          <a:bodyPr/>
          <a:lstStyle/>
          <a:p>
            <a:r>
              <a:rPr lang="ko-KR" altLang="en-US" b="1" dirty="0" err="1" smtClean="0">
                <a:solidFill>
                  <a:srgbClr val="C00000"/>
                </a:solidFill>
              </a:rPr>
              <a:t>이론문제</a:t>
            </a:r>
            <a:r>
              <a:rPr lang="ko-KR" altLang="en-US" dirty="0"/>
              <a:t>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장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30036"/>
            <a:ext cx="8915400" cy="5278582"/>
          </a:xfrm>
        </p:spPr>
        <p:txBody>
          <a:bodyPr/>
          <a:lstStyle/>
          <a:p>
            <a:r>
              <a:rPr lang="en-US" altLang="ko-KR" dirty="0" smtClean="0"/>
              <a:t>1. HTML</a:t>
            </a:r>
            <a:r>
              <a:rPr lang="ko-KR" altLang="en-US" dirty="0" smtClean="0"/>
              <a:t>와 관련된 다음의 용어에 대하여 설명하시오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(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하이퍼텍스트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마크업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시작 태그와 종료 태그의 기술 방법에 대하여 설명하시오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3. HTML5</a:t>
            </a:r>
            <a:r>
              <a:rPr lang="ko-KR" altLang="en-US" dirty="0" smtClean="0"/>
              <a:t>에서 사용되는 주석에 대하여 설명하시오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4. &lt;!</a:t>
            </a:r>
            <a:r>
              <a:rPr lang="en-US" altLang="ko-KR" dirty="0" err="1" smtClean="0"/>
              <a:t>doctype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기능에 대하여 설명하시오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5. &lt;html&gt; </a:t>
            </a:r>
            <a:r>
              <a:rPr lang="ko-KR" altLang="en-US" dirty="0" smtClean="0"/>
              <a:t>태그에</a:t>
            </a:r>
            <a:r>
              <a:rPr lang="en-US" altLang="ko-KR" dirty="0" smtClean="0"/>
              <a:t>  </a:t>
            </a:r>
            <a:r>
              <a:rPr lang="ko-KR" altLang="en-US" dirty="0" smtClean="0"/>
              <a:t>대하여 설명하시오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주요 속성은 무엇인가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/>
              <a:t>6. &lt;head&gt; </a:t>
            </a:r>
            <a:r>
              <a:rPr lang="ko-KR" altLang="en-US" dirty="0"/>
              <a:t>태그에</a:t>
            </a:r>
            <a:r>
              <a:rPr lang="en-US" altLang="ko-KR" dirty="0"/>
              <a:t>  </a:t>
            </a:r>
            <a:r>
              <a:rPr lang="ko-KR" altLang="en-US" dirty="0"/>
              <a:t>대하여 설명하시오</a:t>
            </a:r>
            <a:r>
              <a:rPr lang="en-US" altLang="ko-KR" dirty="0"/>
              <a:t>. </a:t>
            </a:r>
            <a:r>
              <a:rPr lang="ko-KR" altLang="en-US" dirty="0"/>
              <a:t>주요 속성은 무엇인가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r>
              <a:rPr lang="en-US" altLang="ko-KR" dirty="0" smtClean="0"/>
              <a:t>7. &lt;title&gt; </a:t>
            </a:r>
            <a:r>
              <a:rPr lang="ko-KR" altLang="en-US" dirty="0"/>
              <a:t>태그에</a:t>
            </a:r>
            <a:r>
              <a:rPr lang="en-US" altLang="ko-KR" dirty="0"/>
              <a:t>  </a:t>
            </a:r>
            <a:r>
              <a:rPr lang="ko-KR" altLang="en-US" dirty="0"/>
              <a:t>대하여 </a:t>
            </a:r>
            <a:r>
              <a:rPr lang="ko-KR" altLang="en-US" dirty="0" smtClean="0"/>
              <a:t>설명하시오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en-US" altLang="ko-KR" dirty="0" smtClean="0"/>
              <a:t>. &lt;body&gt; </a:t>
            </a:r>
            <a:r>
              <a:rPr lang="ko-KR" altLang="en-US" dirty="0"/>
              <a:t>태그에</a:t>
            </a:r>
            <a:r>
              <a:rPr lang="en-US" altLang="ko-KR" dirty="0"/>
              <a:t>  </a:t>
            </a:r>
            <a:r>
              <a:rPr lang="ko-KR" altLang="en-US" dirty="0"/>
              <a:t>대하여 설명하시오</a:t>
            </a:r>
            <a:r>
              <a:rPr lang="en-US" altLang="ko-KR" dirty="0"/>
              <a:t>. </a:t>
            </a:r>
            <a:r>
              <a:rPr lang="ko-KR" altLang="en-US" dirty="0"/>
              <a:t>주요 속성은 무엇인가</a:t>
            </a:r>
            <a:r>
              <a:rPr lang="en-US" altLang="ko-KR" dirty="0"/>
              <a:t>? </a:t>
            </a:r>
          </a:p>
          <a:p>
            <a:r>
              <a:rPr lang="en-US" altLang="ko-KR" dirty="0" smtClean="0"/>
              <a:t>9. </a:t>
            </a:r>
            <a:r>
              <a:rPr lang="ko-KR" altLang="en-US" dirty="0" smtClean="0"/>
              <a:t>브라우저의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본문에 출력되는 결과들은 어느 태그 안에 기술되는가</a:t>
            </a:r>
            <a:r>
              <a:rPr lang="en-US" altLang="ko-KR" dirty="0" smtClean="0"/>
              <a:t>? </a:t>
            </a:r>
          </a:p>
          <a:p>
            <a:r>
              <a:rPr lang="en-US" altLang="ko-KR" dirty="0" smtClean="0"/>
              <a:t>10. HTML </a:t>
            </a:r>
            <a:r>
              <a:rPr lang="ko-KR" altLang="en-US" dirty="0" smtClean="0"/>
              <a:t>파일을 실행하는 방법에 대하여 설명하시오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11. CSS</a:t>
            </a:r>
            <a:r>
              <a:rPr lang="ko-KR" altLang="en-US" dirty="0" smtClean="0"/>
              <a:t>의 작성 방법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가지에 대해 설명하시오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12. </a:t>
            </a:r>
            <a:r>
              <a:rPr lang="ko-KR" altLang="en-US" dirty="0" smtClean="0"/>
              <a:t>디버그의 의미는 무엇인가</a:t>
            </a:r>
            <a:r>
              <a:rPr lang="en-US" altLang="ko-KR" dirty="0" smtClean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13621971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</TotalTime>
  <Words>410</Words>
  <Application>Microsoft Office PowerPoint</Application>
  <PresentationFormat>와이드스크린</PresentationFormat>
  <Paragraphs>48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HY중고딕</vt:lpstr>
      <vt:lpstr>HY헤드라인M</vt:lpstr>
      <vt:lpstr>Arial</vt:lpstr>
      <vt:lpstr>Century Gothic</vt:lpstr>
      <vt:lpstr>Wingdings 3</vt:lpstr>
      <vt:lpstr>줄기</vt:lpstr>
      <vt:lpstr>웹 프로그래밍 및 실습  1장~2장 실습/이론 문제 </vt:lpstr>
      <vt:lpstr>과제 제출방법 (필독)</vt:lpstr>
      <vt:lpstr>실습문제 1 : 아래 코드 실행하여 결과받기 </vt:lpstr>
      <vt:lpstr>실습문제 2</vt:lpstr>
      <vt:lpstr>실습문제 3</vt:lpstr>
      <vt:lpstr>실습문제 4 : 아래 코드 실행하여 결과받기 </vt:lpstr>
      <vt:lpstr>실습문제 5 : 아래 코드 실행하여 결과받기 </vt:lpstr>
      <vt:lpstr>이론문제 : 1장 </vt:lpstr>
      <vt:lpstr>이론문제 : 2장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및 실습  1장~2장 실습 문제 </dc:title>
  <dc:creator>computer</dc:creator>
  <cp:lastModifiedBy>computer</cp:lastModifiedBy>
  <cp:revision>9</cp:revision>
  <dcterms:created xsi:type="dcterms:W3CDTF">2020-03-23T04:43:43Z</dcterms:created>
  <dcterms:modified xsi:type="dcterms:W3CDTF">2020-03-23T06:35:48Z</dcterms:modified>
</cp:coreProperties>
</file>