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58" r:id="rId13"/>
    <p:sldId id="273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29E3-2FCA-4F06-BBD9-0194D0282EA2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3E7F07D-598D-4C27-B07F-804232DA0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31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29E3-2FCA-4F06-BBD9-0194D0282EA2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E7F07D-598D-4C27-B07F-804232DA0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80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29E3-2FCA-4F06-BBD9-0194D0282EA2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E7F07D-598D-4C27-B07F-804232DA0E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2056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29E3-2FCA-4F06-BBD9-0194D0282EA2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E7F07D-598D-4C27-B07F-804232DA0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849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29E3-2FCA-4F06-BBD9-0194D0282EA2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E7F07D-598D-4C27-B07F-804232DA0E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6101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29E3-2FCA-4F06-BBD9-0194D0282EA2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E7F07D-598D-4C27-B07F-804232DA0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258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29E3-2FCA-4F06-BBD9-0194D0282EA2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F07D-598D-4C27-B07F-804232DA0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014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29E3-2FCA-4F06-BBD9-0194D0282EA2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F07D-598D-4C27-B07F-804232DA0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14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29E3-2FCA-4F06-BBD9-0194D0282EA2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F07D-598D-4C27-B07F-804232DA0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35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29E3-2FCA-4F06-BBD9-0194D0282EA2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E7F07D-598D-4C27-B07F-804232DA0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47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29E3-2FCA-4F06-BBD9-0194D0282EA2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E7F07D-598D-4C27-B07F-804232DA0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71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29E3-2FCA-4F06-BBD9-0194D0282EA2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E7F07D-598D-4C27-B07F-804232DA0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9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29E3-2FCA-4F06-BBD9-0194D0282EA2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F07D-598D-4C27-B07F-804232DA0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611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29E3-2FCA-4F06-BBD9-0194D0282EA2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F07D-598D-4C27-B07F-804232DA0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27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29E3-2FCA-4F06-BBD9-0194D0282EA2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F07D-598D-4C27-B07F-804232DA0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19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29E3-2FCA-4F06-BBD9-0194D0282EA2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E7F07D-598D-4C27-B07F-804232DA0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90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D29E3-2FCA-4F06-BBD9-0194D0282EA2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E7F07D-598D-4C27-B07F-804232DA0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27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21282" y="1155614"/>
            <a:ext cx="9144000" cy="2387600"/>
          </a:xfrm>
        </p:spPr>
        <p:txBody>
          <a:bodyPr anchor="ctr"/>
          <a:lstStyle/>
          <a:p>
            <a:r>
              <a:rPr lang="ko-KR" altLang="en-US" sz="3600" dirty="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프로그래밍 및 실습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장 실습</a:t>
            </a:r>
            <a:r>
              <a:rPr lang="en-US" altLang="ko-KR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이론 문제 </a:t>
            </a:r>
            <a:r>
              <a:rPr lang="en-US" altLang="ko-KR" sz="40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(1)</a:t>
            </a:r>
            <a:r>
              <a:rPr lang="ko-KR" altLang="en-US" sz="40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21282" y="3635289"/>
            <a:ext cx="9144000" cy="1655762"/>
          </a:xfrm>
        </p:spPr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해양컴퓨터공학과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학년 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담당교수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 치 연 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제출 기한 </a:t>
            </a:r>
            <a:r>
              <a:rPr lang="en-US" altLang="ko-KR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4</a:t>
            </a:r>
            <a:r>
              <a:rPr lang="ko-KR" altLang="en-US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월 </a:t>
            </a:r>
            <a:r>
              <a:rPr lang="en-US" altLang="ko-KR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일까지 </a:t>
            </a:r>
            <a:endParaRPr lang="ko-KR" altLang="en-US" dirty="0"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1977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910222"/>
          </a:xfrm>
        </p:spPr>
        <p:txBody>
          <a:bodyPr/>
          <a:lstStyle/>
          <a:p>
            <a:r>
              <a:rPr lang="ko-KR" altLang="en-US" b="1" dirty="0" err="1">
                <a:solidFill>
                  <a:srgbClr val="C00000"/>
                </a:solidFill>
              </a:rPr>
              <a:t>실습문제</a:t>
            </a:r>
            <a:r>
              <a:rPr lang="ko-KR" altLang="en-US" b="1" dirty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7 </a:t>
            </a:r>
            <a:r>
              <a:rPr lang="en-US" altLang="ko-KR" b="1" dirty="0"/>
              <a:t>: </a:t>
            </a:r>
            <a:r>
              <a:rPr lang="ko-KR" altLang="en-US" b="1" dirty="0"/>
              <a:t>아래 코드 실행하여 </a:t>
            </a:r>
            <a:r>
              <a:rPr lang="ko-KR" altLang="en-US" b="1" dirty="0" err="1"/>
              <a:t>결과받기</a:t>
            </a:r>
            <a:r>
              <a:rPr lang="ko-KR" altLang="en-US" b="1" dirty="0"/>
              <a:t> 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4" y="1279140"/>
            <a:ext cx="6177397" cy="4655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754" y="5988214"/>
            <a:ext cx="6192688" cy="779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2696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910222"/>
          </a:xfrm>
        </p:spPr>
        <p:txBody>
          <a:bodyPr/>
          <a:lstStyle/>
          <a:p>
            <a:r>
              <a:rPr lang="ko-KR" altLang="en-US" b="1" dirty="0" err="1">
                <a:solidFill>
                  <a:srgbClr val="C00000"/>
                </a:solidFill>
              </a:rPr>
              <a:t>실습문제</a:t>
            </a:r>
            <a:r>
              <a:rPr lang="ko-KR" altLang="en-US" b="1" dirty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8 </a:t>
            </a:r>
            <a:r>
              <a:rPr lang="en-US" altLang="ko-KR" b="1" dirty="0"/>
              <a:t>: </a:t>
            </a:r>
            <a:r>
              <a:rPr lang="ko-KR" altLang="en-US" b="1" dirty="0"/>
              <a:t>아래 코드 실행하여 </a:t>
            </a:r>
            <a:r>
              <a:rPr lang="ko-KR" altLang="en-US" b="1" dirty="0" err="1"/>
              <a:t>결과받기</a:t>
            </a:r>
            <a:r>
              <a:rPr lang="ko-KR" altLang="en-US" b="1" dirty="0"/>
              <a:t> 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4" y="1601416"/>
            <a:ext cx="6816325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539" y="4422000"/>
            <a:ext cx="3117306" cy="2462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1836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>
                <a:solidFill>
                  <a:srgbClr val="C00000"/>
                </a:solidFill>
              </a:rPr>
              <a:t>실습문제</a:t>
            </a:r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9 </a:t>
            </a:r>
            <a:r>
              <a:rPr lang="en-US" altLang="ko-KR" b="1" dirty="0"/>
              <a:t>: </a:t>
            </a:r>
            <a:r>
              <a:rPr lang="ko-KR" altLang="en-US" b="1" dirty="0"/>
              <a:t>아래 코드 실행하여 </a:t>
            </a:r>
            <a:r>
              <a:rPr lang="ko-KR" altLang="en-US" b="1" dirty="0" err="1"/>
              <a:t>결과받기</a:t>
            </a:r>
            <a:r>
              <a:rPr lang="ko-KR" altLang="en-US" b="1" dirty="0"/>
              <a:t> 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4" y="1562778"/>
            <a:ext cx="7200800" cy="5295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1963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0988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3</a:t>
            </a:r>
            <a:r>
              <a:rPr lang="ko-KR" altLang="en-US" dirty="0" smtClean="0"/>
              <a:t>장 보완 강의자료 중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560022"/>
            <a:ext cx="8915400" cy="3777622"/>
          </a:xfrm>
        </p:spPr>
        <p:txBody>
          <a:bodyPr>
            <a:normAutofit/>
          </a:bodyPr>
          <a:lstStyle/>
          <a:p>
            <a:r>
              <a:rPr lang="ko-KR" altLang="en-US" sz="2400" b="1" dirty="0" smtClean="0"/>
              <a:t>예제 </a:t>
            </a:r>
            <a:r>
              <a:rPr lang="en-US" altLang="ko-KR" sz="2400" b="1" dirty="0" smtClean="0"/>
              <a:t>1 ~ </a:t>
            </a:r>
            <a:r>
              <a:rPr lang="ko-KR" altLang="en-US" sz="2400" b="1" dirty="0" smtClean="0"/>
              <a:t>예제 </a:t>
            </a:r>
            <a:r>
              <a:rPr lang="en-US" altLang="ko-KR" sz="2400" b="1" dirty="0" smtClean="0"/>
              <a:t>4 </a:t>
            </a:r>
            <a:r>
              <a:rPr lang="ko-KR" altLang="en-US" sz="2400" b="1" dirty="0" smtClean="0"/>
              <a:t>실행 화면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12511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5926"/>
          </a:xfrm>
        </p:spPr>
        <p:txBody>
          <a:bodyPr/>
          <a:lstStyle/>
          <a:p>
            <a:r>
              <a:rPr lang="ko-KR" altLang="en-US" b="1" dirty="0" err="1" smtClean="0">
                <a:solidFill>
                  <a:srgbClr val="C00000"/>
                </a:solidFill>
              </a:rPr>
              <a:t>이론문제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330036"/>
            <a:ext cx="8915400" cy="5278582"/>
          </a:xfrm>
        </p:spPr>
        <p:txBody>
          <a:bodyPr/>
          <a:lstStyle/>
          <a:p>
            <a:r>
              <a:rPr lang="en-US" altLang="ko-KR" dirty="0" smtClean="0"/>
              <a:t>H1~h6</a:t>
            </a:r>
            <a:r>
              <a:rPr lang="ko-KR" altLang="en-US" dirty="0" smtClean="0"/>
              <a:t>중 가장 큰 글씨 태그는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&lt;p&gt; </a:t>
            </a:r>
            <a:r>
              <a:rPr lang="ko-KR" altLang="en-US" dirty="0" smtClean="0"/>
              <a:t>태그의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기능은</a:t>
            </a:r>
            <a:r>
              <a:rPr lang="en-US" altLang="ko-KR" dirty="0" smtClean="0"/>
              <a:t>? </a:t>
            </a:r>
            <a:r>
              <a:rPr lang="ko-KR" altLang="en-US" dirty="0" smtClean="0"/>
              <a:t>하나의 문단이 끝나면 자동 </a:t>
            </a:r>
            <a:r>
              <a:rPr lang="ko-KR" altLang="en-US" dirty="0" err="1" smtClean="0"/>
              <a:t>줄바꿈이</a:t>
            </a:r>
            <a:r>
              <a:rPr lang="ko-KR" altLang="en-US" dirty="0" smtClean="0"/>
              <a:t> 되는가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태그의 기능은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여러 개를 동시에 사용할 수 있는가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하이퍼링크란</a:t>
            </a:r>
            <a:r>
              <a:rPr lang="en-US" altLang="ko-KR" dirty="0" smtClean="0"/>
              <a:t>?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속성은 어떤 기능을 하는가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절대 경로와 상대 경로의 차이는</a:t>
            </a:r>
            <a:r>
              <a:rPr lang="en-US" altLang="ko-KR" dirty="0" smtClean="0"/>
              <a:t>? </a:t>
            </a:r>
          </a:p>
          <a:p>
            <a:r>
              <a:rPr lang="ko-KR" altLang="en-US" dirty="0" smtClean="0"/>
              <a:t>글자 모양을 변경할 수 있는 태그들에 대하여 나열하고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설명하시오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두 가지 목록의 종류는</a:t>
            </a:r>
            <a:r>
              <a:rPr lang="en-US" altLang="ko-KR" dirty="0" smtClean="0"/>
              <a:t>? </a:t>
            </a:r>
          </a:p>
          <a:p>
            <a:r>
              <a:rPr lang="ko-KR" altLang="en-US" dirty="0" smtClean="0"/>
              <a:t>테이블이란</a:t>
            </a:r>
            <a:r>
              <a:rPr lang="en-US" altLang="ko-KR" dirty="0" smtClean="0"/>
              <a:t>? </a:t>
            </a:r>
            <a:r>
              <a:rPr lang="ko-KR" altLang="en-US" dirty="0" smtClean="0"/>
              <a:t>행과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열은 어떻게 만들어지는가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th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태그의 기능은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행을 병합하는 방법은</a:t>
            </a:r>
            <a:r>
              <a:rPr lang="en-US" altLang="ko-KR" dirty="0" smtClean="0"/>
              <a:t>? </a:t>
            </a:r>
            <a:r>
              <a:rPr lang="ko-KR" altLang="en-US" dirty="0" smtClean="0"/>
              <a:t>표의 열을 병합하는 방법은</a:t>
            </a:r>
            <a:r>
              <a:rPr lang="en-US" altLang="ko-KR" dirty="0" smtClean="0"/>
              <a:t>? </a:t>
            </a:r>
            <a:endParaRPr lang="en-US" altLang="ko-KR" dirty="0" smtClean="0"/>
          </a:p>
          <a:p>
            <a:r>
              <a:rPr lang="ko-KR" altLang="en-US" dirty="0" smtClean="0"/>
              <a:t>다음 요소들의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에 대하여 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가지 이상 각각 조사하시오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&lt;body&gt; &lt;p&gt; &lt;</a:t>
            </a:r>
            <a:r>
              <a:rPr lang="en-US" altLang="ko-KR" dirty="0" err="1" smtClean="0"/>
              <a:t>ol</a:t>
            </a:r>
            <a:r>
              <a:rPr lang="en-US" altLang="ko-KR" dirty="0" smtClean="0"/>
              <a:t>&gt; &lt;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 &lt;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 &lt;td&gt; &lt;</a:t>
            </a:r>
            <a:r>
              <a:rPr lang="en-US" altLang="ko-KR" dirty="0" err="1" smtClean="0"/>
              <a:t>hr</a:t>
            </a:r>
            <a:r>
              <a:rPr lang="en-US" altLang="ko-KR" dirty="0" smtClean="0"/>
              <a:t>&gt; </a:t>
            </a:r>
          </a:p>
          <a:p>
            <a:r>
              <a:rPr lang="en-US" altLang="ko-KR" dirty="0" smtClean="0"/>
              <a:t>URL</a:t>
            </a:r>
            <a:r>
              <a:rPr lang="ko-KR" altLang="en-US" dirty="0" smtClean="0"/>
              <a:t>에 대하여 조사하시오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약어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형식 등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4821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5926"/>
          </a:xfrm>
        </p:spPr>
        <p:txBody>
          <a:bodyPr/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과제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제출방법</a:t>
            </a:r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(</a:t>
            </a:r>
            <a:r>
              <a:rPr lang="ko-KR" altLang="en-US" b="1" dirty="0" smtClean="0">
                <a:solidFill>
                  <a:srgbClr val="C00000"/>
                </a:solidFill>
              </a:rPr>
              <a:t>필독</a:t>
            </a:r>
            <a:r>
              <a:rPr lang="en-US" altLang="ko-KR" b="1" dirty="0" smtClean="0">
                <a:solidFill>
                  <a:srgbClr val="C00000"/>
                </a:solidFill>
              </a:rPr>
              <a:t>)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330036"/>
            <a:ext cx="8915400" cy="5278582"/>
          </a:xfrm>
        </p:spPr>
        <p:txBody>
          <a:bodyPr/>
          <a:lstStyle/>
          <a:p>
            <a:r>
              <a:rPr lang="ko-KR" altLang="en-US" dirty="0" smtClean="0"/>
              <a:t>실습 문제의 경우</a:t>
            </a:r>
            <a:r>
              <a:rPr lang="en-US" altLang="ko-KR" dirty="0" smtClean="0"/>
              <a:t>, html </a:t>
            </a:r>
            <a:r>
              <a:rPr lang="ko-KR" altLang="en-US" dirty="0" smtClean="0"/>
              <a:t>코드와 실행 결과를 </a:t>
            </a:r>
            <a:r>
              <a:rPr lang="ko-KR" altLang="en-US" dirty="0" err="1" smtClean="0"/>
              <a:t>캡쳐하여</a:t>
            </a:r>
            <a:r>
              <a:rPr lang="ko-KR" altLang="en-US" dirty="0" smtClean="0"/>
              <a:t> 한글 파일이나 </a:t>
            </a:r>
            <a:r>
              <a:rPr lang="en-US" altLang="ko-KR" dirty="0" smtClean="0"/>
              <a:t>PPT </a:t>
            </a:r>
            <a:r>
              <a:rPr lang="ko-KR" altLang="en-US" dirty="0" smtClean="0"/>
              <a:t>파일로 작성</a:t>
            </a:r>
            <a:endParaRPr lang="en-US" altLang="ko-KR" dirty="0" smtClean="0"/>
          </a:p>
          <a:p>
            <a:r>
              <a:rPr lang="ko-KR" altLang="en-US" dirty="0" smtClean="0"/>
              <a:t>이론 문제의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문제와 답을 한글 파일이나 </a:t>
            </a:r>
            <a:r>
              <a:rPr lang="en-US" altLang="ko-KR" dirty="0" smtClean="0"/>
              <a:t>PPT </a:t>
            </a:r>
            <a:r>
              <a:rPr lang="ko-KR" altLang="en-US" dirty="0" smtClean="0"/>
              <a:t>파일에 작성 </a:t>
            </a:r>
            <a:endParaRPr lang="en-US" altLang="ko-KR" dirty="0" smtClean="0"/>
          </a:p>
          <a:p>
            <a:r>
              <a:rPr lang="ko-KR" altLang="en-US" dirty="0" smtClean="0"/>
              <a:t>한글 파일이나 </a:t>
            </a:r>
            <a:r>
              <a:rPr lang="en-US" altLang="ko-KR" dirty="0" smtClean="0"/>
              <a:t>PPT </a:t>
            </a:r>
            <a:r>
              <a:rPr lang="ko-KR" altLang="en-US" dirty="0" smtClean="0"/>
              <a:t>파일을 첨부하여 이메일 작성 </a:t>
            </a:r>
            <a:endParaRPr lang="en-US" altLang="ko-KR" dirty="0" smtClean="0"/>
          </a:p>
          <a:p>
            <a:r>
              <a:rPr lang="ko-KR" altLang="en-US" b="1" dirty="0" smtClean="0"/>
              <a:t>과제</a:t>
            </a:r>
            <a:r>
              <a:rPr lang="en-US" altLang="ko-KR" b="1" dirty="0" smtClean="0"/>
              <a:t> </a:t>
            </a:r>
            <a:r>
              <a:rPr lang="ko-KR" altLang="en-US" b="1" dirty="0"/>
              <a:t>제목 </a:t>
            </a:r>
            <a:r>
              <a:rPr lang="en-US" altLang="ko-KR" b="1" dirty="0"/>
              <a:t>: </a:t>
            </a:r>
            <a:r>
              <a:rPr lang="ko-KR" altLang="en-US" b="1" dirty="0" smtClean="0"/>
              <a:t>웹</a:t>
            </a:r>
            <a:r>
              <a:rPr lang="en-US" altLang="ko-KR" b="1" dirty="0" smtClean="0"/>
              <a:t>_</a:t>
            </a:r>
            <a:r>
              <a:rPr lang="ko-KR" altLang="en-US" b="1" dirty="0" err="1" smtClean="0"/>
              <a:t>과제제목</a:t>
            </a:r>
            <a:r>
              <a:rPr lang="en-US" altLang="ko-KR" b="1" dirty="0" smtClean="0"/>
              <a:t>_</a:t>
            </a:r>
            <a:r>
              <a:rPr lang="ko-KR" altLang="en-US" b="1" dirty="0" err="1" smtClean="0"/>
              <a:t>제출자이름</a:t>
            </a:r>
            <a:r>
              <a:rPr lang="ko-KR" altLang="en-US" b="1" dirty="0" smtClean="0"/>
              <a:t> </a:t>
            </a:r>
            <a:endParaRPr lang="en-US" altLang="ko-KR" b="1" dirty="0"/>
          </a:p>
          <a:p>
            <a:r>
              <a:rPr lang="ko-KR" altLang="en-US" b="1" dirty="0" smtClean="0"/>
              <a:t>과제 제출 </a:t>
            </a:r>
            <a:r>
              <a:rPr lang="en-US" altLang="ko-KR" b="1" dirty="0" smtClean="0"/>
              <a:t>: LMS</a:t>
            </a:r>
            <a:r>
              <a:rPr lang="ko-KR" altLang="en-US" b="1" dirty="0"/>
              <a:t> </a:t>
            </a:r>
            <a:r>
              <a:rPr lang="ko-KR" altLang="en-US" b="1" dirty="0" smtClean="0"/>
              <a:t>과제제출 이용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34740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>
                <a:solidFill>
                  <a:srgbClr val="C00000"/>
                </a:solidFill>
              </a:rPr>
              <a:t>실습문제</a:t>
            </a:r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1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아래 코드 실행하여 </a:t>
            </a:r>
            <a:r>
              <a:rPr lang="ko-KR" altLang="en-US" b="1" dirty="0" err="1" smtClean="0"/>
              <a:t>결과받기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4" y="1562276"/>
            <a:ext cx="7452320" cy="4036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8232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910222"/>
          </a:xfrm>
        </p:spPr>
        <p:txBody>
          <a:bodyPr/>
          <a:lstStyle/>
          <a:p>
            <a:r>
              <a:rPr lang="ko-KR" altLang="en-US" b="1" dirty="0" err="1">
                <a:solidFill>
                  <a:srgbClr val="C00000"/>
                </a:solidFill>
              </a:rPr>
              <a:t>실습문제</a:t>
            </a:r>
            <a:r>
              <a:rPr lang="ko-KR" altLang="en-US" b="1" dirty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2 </a:t>
            </a:r>
            <a:r>
              <a:rPr lang="en-US" altLang="ko-KR" b="1" dirty="0"/>
              <a:t>: </a:t>
            </a:r>
            <a:r>
              <a:rPr lang="ko-KR" altLang="en-US" b="1" dirty="0"/>
              <a:t>아래 코드 실행하여 </a:t>
            </a:r>
            <a:r>
              <a:rPr lang="ko-KR" altLang="en-US" b="1" dirty="0" err="1"/>
              <a:t>결과받기</a:t>
            </a:r>
            <a:r>
              <a:rPr lang="ko-KR" altLang="en-US" b="1" dirty="0"/>
              <a:t> </a:t>
            </a:r>
            <a:endParaRPr lang="ko-KR" alt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4" y="1814317"/>
            <a:ext cx="7167593" cy="2050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484" y="3957341"/>
            <a:ext cx="7160111" cy="1092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1496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910222"/>
          </a:xfrm>
        </p:spPr>
        <p:txBody>
          <a:bodyPr/>
          <a:lstStyle/>
          <a:p>
            <a:r>
              <a:rPr lang="ko-KR" altLang="en-US" b="1" dirty="0" err="1">
                <a:solidFill>
                  <a:srgbClr val="C00000"/>
                </a:solidFill>
              </a:rPr>
              <a:t>실습문제</a:t>
            </a:r>
            <a:r>
              <a:rPr lang="ko-KR" altLang="en-US" b="1" dirty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3 </a:t>
            </a:r>
            <a:r>
              <a:rPr lang="en-US" altLang="ko-KR" b="1" dirty="0"/>
              <a:t>: </a:t>
            </a:r>
            <a:r>
              <a:rPr lang="ko-KR" altLang="en-US" b="1" dirty="0"/>
              <a:t>아래 코드 실행하여 </a:t>
            </a:r>
            <a:r>
              <a:rPr lang="ko-KR" altLang="en-US" b="1" dirty="0" err="1"/>
              <a:t>결과받기</a:t>
            </a:r>
            <a:r>
              <a:rPr lang="ko-KR" altLang="en-US" b="1" dirty="0"/>
              <a:t> 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4" y="1724564"/>
            <a:ext cx="6920200" cy="4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349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910222"/>
          </a:xfrm>
        </p:spPr>
        <p:txBody>
          <a:bodyPr/>
          <a:lstStyle/>
          <a:p>
            <a:r>
              <a:rPr lang="ko-KR" altLang="en-US" b="1" dirty="0" err="1">
                <a:solidFill>
                  <a:srgbClr val="C00000"/>
                </a:solidFill>
              </a:rPr>
              <a:t>실습문제</a:t>
            </a:r>
            <a:r>
              <a:rPr lang="ko-KR" altLang="en-US" b="1" dirty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3 </a:t>
            </a:r>
            <a:r>
              <a:rPr lang="en-US" altLang="ko-KR" b="1" dirty="0"/>
              <a:t>: </a:t>
            </a:r>
            <a:r>
              <a:rPr lang="ko-KR" altLang="en-US" b="1" dirty="0"/>
              <a:t>아래 코드 실행하여 </a:t>
            </a:r>
            <a:r>
              <a:rPr lang="ko-KR" altLang="en-US" b="1" dirty="0" err="1"/>
              <a:t>결과받기</a:t>
            </a:r>
            <a:r>
              <a:rPr lang="ko-KR" altLang="en-US" b="1" dirty="0"/>
              <a:t> 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021" y="1807863"/>
            <a:ext cx="7560840" cy="3393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7314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910222"/>
          </a:xfrm>
        </p:spPr>
        <p:txBody>
          <a:bodyPr/>
          <a:lstStyle/>
          <a:p>
            <a:r>
              <a:rPr lang="ko-KR" altLang="en-US" b="1" dirty="0" err="1">
                <a:solidFill>
                  <a:srgbClr val="C00000"/>
                </a:solidFill>
              </a:rPr>
              <a:t>실습문제</a:t>
            </a:r>
            <a:r>
              <a:rPr lang="ko-KR" altLang="en-US" b="1" dirty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4 </a:t>
            </a:r>
            <a:r>
              <a:rPr lang="en-US" altLang="ko-KR" b="1" dirty="0"/>
              <a:t>: </a:t>
            </a:r>
            <a:r>
              <a:rPr lang="ko-KR" altLang="en-US" b="1" dirty="0"/>
              <a:t>아래 코드 실행하여 </a:t>
            </a:r>
            <a:r>
              <a:rPr lang="ko-KR" altLang="en-US" b="1" dirty="0" err="1"/>
              <a:t>결과받기</a:t>
            </a:r>
            <a:r>
              <a:rPr lang="ko-KR" altLang="en-US" b="1" dirty="0"/>
              <a:t> 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4" y="1783849"/>
            <a:ext cx="6542310" cy="4395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229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910222"/>
          </a:xfrm>
        </p:spPr>
        <p:txBody>
          <a:bodyPr/>
          <a:lstStyle/>
          <a:p>
            <a:r>
              <a:rPr lang="ko-KR" altLang="en-US" b="1" dirty="0" err="1">
                <a:solidFill>
                  <a:srgbClr val="C00000"/>
                </a:solidFill>
              </a:rPr>
              <a:t>실습문제</a:t>
            </a:r>
            <a:r>
              <a:rPr lang="ko-KR" altLang="en-US" b="1" dirty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5 </a:t>
            </a:r>
            <a:r>
              <a:rPr lang="en-US" altLang="ko-KR" b="1" dirty="0"/>
              <a:t>: </a:t>
            </a:r>
            <a:r>
              <a:rPr lang="ko-KR" altLang="en-US" b="1" dirty="0"/>
              <a:t>아래 코드 실행하여 </a:t>
            </a:r>
            <a:r>
              <a:rPr lang="ko-KR" altLang="en-US" b="1" dirty="0" err="1"/>
              <a:t>결과받기</a:t>
            </a:r>
            <a:r>
              <a:rPr lang="ko-KR" altLang="en-US" b="1" dirty="0"/>
              <a:t> 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436" y="1399805"/>
            <a:ext cx="6348915" cy="1383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261" y="2791744"/>
            <a:ext cx="6348915" cy="386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272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910222"/>
          </a:xfrm>
        </p:spPr>
        <p:txBody>
          <a:bodyPr/>
          <a:lstStyle/>
          <a:p>
            <a:r>
              <a:rPr lang="ko-KR" altLang="en-US" b="1" dirty="0" err="1">
                <a:solidFill>
                  <a:srgbClr val="C00000"/>
                </a:solidFill>
              </a:rPr>
              <a:t>실습문제</a:t>
            </a:r>
            <a:r>
              <a:rPr lang="ko-KR" altLang="en-US" b="1" dirty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6 </a:t>
            </a:r>
            <a:r>
              <a:rPr lang="en-US" altLang="ko-KR" b="1" dirty="0"/>
              <a:t>: </a:t>
            </a:r>
            <a:r>
              <a:rPr lang="ko-KR" altLang="en-US" b="1" dirty="0"/>
              <a:t>아래 코드 실행하여 </a:t>
            </a:r>
            <a:r>
              <a:rPr lang="ko-KR" altLang="en-US" b="1" dirty="0" err="1"/>
              <a:t>결과받기</a:t>
            </a:r>
            <a:r>
              <a:rPr lang="ko-KR" altLang="en-US" b="1" dirty="0"/>
              <a:t> 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4" y="1757998"/>
            <a:ext cx="7089603" cy="2198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4" y="4180104"/>
            <a:ext cx="7089603" cy="2205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1759252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208</TotalTime>
  <Words>289</Words>
  <Application>Microsoft Office PowerPoint</Application>
  <PresentationFormat>와이드스크린</PresentationFormat>
  <Paragraphs>36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HY중고딕</vt:lpstr>
      <vt:lpstr>HY헤드라인M</vt:lpstr>
      <vt:lpstr>Arial</vt:lpstr>
      <vt:lpstr>Century Gothic</vt:lpstr>
      <vt:lpstr>Wingdings 3</vt:lpstr>
      <vt:lpstr>줄기</vt:lpstr>
      <vt:lpstr>웹 프로그래밍 및 실습  3장 실습/이론 문제 (1) </vt:lpstr>
      <vt:lpstr>과제 제출방법 (필독)</vt:lpstr>
      <vt:lpstr>실습문제 1 : 아래 코드 실행하여 결과받기 </vt:lpstr>
      <vt:lpstr>실습문제 2 : 아래 코드 실행하여 결과받기 </vt:lpstr>
      <vt:lpstr>실습문제 3 : 아래 코드 실행하여 결과받기 </vt:lpstr>
      <vt:lpstr>실습문제 3 : 아래 코드 실행하여 결과받기 </vt:lpstr>
      <vt:lpstr>실습문제 4 : 아래 코드 실행하여 결과받기 </vt:lpstr>
      <vt:lpstr>실습문제 5 : 아래 코드 실행하여 결과받기 </vt:lpstr>
      <vt:lpstr>실습문제 6 : 아래 코드 실행하여 결과받기 </vt:lpstr>
      <vt:lpstr>실습문제 7 : 아래 코드 실행하여 결과받기 </vt:lpstr>
      <vt:lpstr>실습문제 8 : 아래 코드 실행하여 결과받기 </vt:lpstr>
      <vt:lpstr>실습문제 9 : 아래 코드 실행하여 결과받기 </vt:lpstr>
      <vt:lpstr>2장 3장 보완 강의자료 중, </vt:lpstr>
      <vt:lpstr>이론문제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프로그래밍 및 실습  1장~2장 실습 문제</dc:title>
  <dc:creator>computer</dc:creator>
  <cp:lastModifiedBy>김치연</cp:lastModifiedBy>
  <cp:revision>18</cp:revision>
  <dcterms:created xsi:type="dcterms:W3CDTF">2020-03-23T04:43:43Z</dcterms:created>
  <dcterms:modified xsi:type="dcterms:W3CDTF">2020-04-06T03:45:01Z</dcterms:modified>
</cp:coreProperties>
</file>