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3" r:id="rId4"/>
    <p:sldId id="257" r:id="rId5"/>
    <p:sldId id="265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1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05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4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10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1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1282" y="1155614"/>
            <a:ext cx="9144000" cy="2387600"/>
          </a:xfrm>
        </p:spPr>
        <p:txBody>
          <a:bodyPr anchor="ctr"/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프로그래밍 및 실습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실습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 문제 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1282" y="3635289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해양컴퓨터공학과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담당교수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치 연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기한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일까지 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97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7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69" y="4064170"/>
            <a:ext cx="7087517" cy="2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661457"/>
            <a:ext cx="7272808" cy="2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6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과제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제출방법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필독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ko-KR" altLang="en-US" sz="2400" dirty="0" smtClean="0"/>
              <a:t>실습 문제의 경우</a:t>
            </a:r>
            <a:r>
              <a:rPr lang="en-US" altLang="ko-KR" sz="2400" dirty="0" smtClean="0"/>
              <a:t>, html </a:t>
            </a:r>
            <a:r>
              <a:rPr lang="ko-KR" altLang="en-US" sz="2400" dirty="0" smtClean="0"/>
              <a:t>코드와 실행 결과를 </a:t>
            </a:r>
            <a:r>
              <a:rPr lang="ko-KR" altLang="en-US" sz="2400" dirty="0" err="1" smtClean="0"/>
              <a:t>캡쳐하여</a:t>
            </a:r>
            <a:r>
              <a:rPr lang="ko-KR" altLang="en-US" sz="2400" dirty="0" smtClean="0"/>
              <a:t>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파일로 작성</a:t>
            </a:r>
            <a:endParaRPr lang="en-US" altLang="ko-KR" sz="2400" dirty="0" smtClean="0"/>
          </a:p>
          <a:p>
            <a:r>
              <a:rPr lang="ko-KR" altLang="en-US" sz="2400" dirty="0" smtClean="0"/>
              <a:t>이론 문제의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문제와 답을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파일에 작성 </a:t>
            </a:r>
            <a:endParaRPr lang="en-US" altLang="ko-KR" sz="2400" dirty="0" smtClean="0"/>
          </a:p>
          <a:p>
            <a:r>
              <a:rPr lang="ko-KR" altLang="en-US" sz="2400" dirty="0" smtClean="0"/>
              <a:t>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파일을 첨부하여 이메일 작성 </a:t>
            </a:r>
            <a:endParaRPr lang="en-US" altLang="ko-KR" sz="2400" dirty="0" smtClean="0"/>
          </a:p>
          <a:p>
            <a:r>
              <a:rPr lang="ko-KR" altLang="en-US" sz="2400" b="1" dirty="0" smtClean="0"/>
              <a:t>이메일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제목 </a:t>
            </a:r>
            <a:r>
              <a:rPr lang="en-US" altLang="ko-KR" sz="2400" b="1" dirty="0"/>
              <a:t>: 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_</a:t>
            </a:r>
            <a:r>
              <a:rPr lang="ko-KR" altLang="en-US" sz="2400" b="1" dirty="0" err="1" smtClean="0"/>
              <a:t>과제제목</a:t>
            </a:r>
            <a:r>
              <a:rPr lang="en-US" altLang="ko-KR" sz="2400" b="1" dirty="0" smtClean="0"/>
              <a:t>_</a:t>
            </a:r>
            <a:r>
              <a:rPr lang="ko-KR" altLang="en-US" sz="2400" b="1" dirty="0" err="1" smtClean="0"/>
              <a:t>제출자이름</a:t>
            </a:r>
            <a:r>
              <a:rPr lang="ko-KR" altLang="en-US" sz="2400" b="1" dirty="0" smtClean="0"/>
              <a:t> </a:t>
            </a:r>
            <a:endParaRPr lang="en-US" altLang="ko-KR" sz="2400" b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7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장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장 보완</a:t>
            </a: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강의자료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중에서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04109"/>
            <a:ext cx="8915400" cy="527858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 ~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까지 </a:t>
            </a:r>
            <a:r>
              <a:rPr lang="ko-KR" altLang="en-US" sz="2400" dirty="0" err="1" smtClean="0"/>
              <a:t>실행화면</a:t>
            </a:r>
            <a:r>
              <a:rPr lang="ko-KR" altLang="en-US" sz="2400" dirty="0" smtClean="0"/>
              <a:t> 작성하기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980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1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아래 코드 실행하여 </a:t>
            </a:r>
            <a:r>
              <a:rPr lang="ko-KR" altLang="en-US" b="1" dirty="0" err="1" smtClean="0"/>
              <a:t>결과받기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6" t="33035" r="42687" b="21990"/>
          <a:stretch/>
        </p:blipFill>
        <p:spPr bwMode="auto">
          <a:xfrm>
            <a:off x="2275362" y="1589573"/>
            <a:ext cx="4299045" cy="46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4" t="39633" r="43657" b="26501"/>
          <a:stretch/>
        </p:blipFill>
        <p:spPr bwMode="auto">
          <a:xfrm>
            <a:off x="2713846" y="1606263"/>
            <a:ext cx="4176464" cy="525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4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4" t="39005" r="42388" b="31277"/>
          <a:stretch/>
        </p:blipFill>
        <p:spPr bwMode="auto">
          <a:xfrm>
            <a:off x="2818756" y="1534332"/>
            <a:ext cx="4722263" cy="466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4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8" t="39403" r="37835" b="26766"/>
          <a:stretch/>
        </p:blipFill>
        <p:spPr bwMode="auto">
          <a:xfrm>
            <a:off x="2592924" y="1335285"/>
            <a:ext cx="5968988" cy="526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2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5 </a:t>
            </a:r>
            <a:r>
              <a:rPr lang="ko-KR" altLang="en-US" b="1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735916" y="1534332"/>
            <a:ext cx="81534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&lt;table&gt;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중 아래 속성과 기능에 대하여 조사하고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체스판을</a:t>
            </a:r>
            <a:r>
              <a:rPr lang="ko-KR" altLang="en-US" dirty="0" smtClean="0"/>
              <a:t> 만드시오</a:t>
            </a:r>
            <a:r>
              <a:rPr lang="en-US" altLang="ko-KR" dirty="0" smtClean="0"/>
              <a:t>.  </a:t>
            </a:r>
          </a:p>
          <a:p>
            <a:pPr lvl="1"/>
            <a:r>
              <a:rPr lang="en-US" altLang="ko-KR" dirty="0" smtClean="0"/>
              <a:t>border</a:t>
            </a:r>
          </a:p>
          <a:p>
            <a:pPr lvl="1"/>
            <a:r>
              <a:rPr lang="en-US" altLang="ko-KR" dirty="0" smtClean="0"/>
              <a:t>width</a:t>
            </a:r>
          </a:p>
          <a:p>
            <a:pPr lvl="1"/>
            <a:r>
              <a:rPr lang="en-US" altLang="ko-KR" dirty="0" smtClean="0"/>
              <a:t>height</a:t>
            </a:r>
          </a:p>
          <a:p>
            <a:pPr lvl="1"/>
            <a:r>
              <a:rPr lang="en-US" altLang="ko-KR" dirty="0" err="1" smtClean="0"/>
              <a:t>bgcolor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align, </a:t>
            </a:r>
            <a:r>
              <a:rPr lang="en-US" altLang="ko-KR" dirty="0" err="1" smtClean="0"/>
              <a:t>valign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cellpadding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cellspacing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75930" b="51156"/>
          <a:stretch>
            <a:fillRect/>
          </a:stretch>
        </p:blipFill>
        <p:spPr bwMode="auto">
          <a:xfrm>
            <a:off x="7504759" y="2133809"/>
            <a:ext cx="3096344" cy="35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6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34332"/>
            <a:ext cx="76808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2924" y="3657600"/>
            <a:ext cx="7438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Penhuins.jpg </a:t>
            </a:r>
            <a:r>
              <a:rPr lang="ko-KR" altLang="en-US" dirty="0" smtClean="0"/>
              <a:t>파일을 구하여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저장되는 동일한 폴더에 저장한 후</a:t>
            </a:r>
            <a:endParaRPr lang="en-US" altLang="ko-KR" dirty="0" smtClean="0"/>
          </a:p>
          <a:p>
            <a:r>
              <a:rPr lang="ko-KR" altLang="en-US" dirty="0" smtClean="0"/>
              <a:t>실행하기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75925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163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HY헤드라인M</vt:lpstr>
      <vt:lpstr>Arial</vt:lpstr>
      <vt:lpstr>Century Gothic</vt:lpstr>
      <vt:lpstr>Wingdings 3</vt:lpstr>
      <vt:lpstr>줄기</vt:lpstr>
      <vt:lpstr>웹 프로그래밍 및 실습  3장 실습/이론 문제 (2) </vt:lpstr>
      <vt:lpstr>과제 제출방법 (필독)</vt:lpstr>
      <vt:lpstr>2장 3장 보완(2) 강의자료 중에서, </vt:lpstr>
      <vt:lpstr>실습문제 1 : 아래 코드 실행하여 결과받기 </vt:lpstr>
      <vt:lpstr>실습문제 2 : 아래 코드 실행하여 결과받기 </vt:lpstr>
      <vt:lpstr>실습문제 3 : 아래 코드 실행하여 결과받기 </vt:lpstr>
      <vt:lpstr>실습문제 4 : 아래 코드 실행하여 결과받기 </vt:lpstr>
      <vt:lpstr>실습문제 5  </vt:lpstr>
      <vt:lpstr>실습문제 6 : 아래 코드 실행하여 결과받기 </vt:lpstr>
      <vt:lpstr>실습문제 7 : 아래 코드 실행하여 결과받기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및 실습  1장~2장 실습 문제</dc:title>
  <dc:creator>computer</dc:creator>
  <cp:lastModifiedBy>김치연</cp:lastModifiedBy>
  <cp:revision>16</cp:revision>
  <dcterms:created xsi:type="dcterms:W3CDTF">2020-03-23T04:43:43Z</dcterms:created>
  <dcterms:modified xsi:type="dcterms:W3CDTF">2020-04-06T03:51:32Z</dcterms:modified>
</cp:coreProperties>
</file>