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jpg"/><Relationship Id="rId4" Type="http://schemas.openxmlformats.org/officeDocument/2006/relationships/image" Target="../media/image00.jpg"/><Relationship Id="rId5" Type="http://schemas.openxmlformats.org/officeDocument/2006/relationships/image" Target="../media/image0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Art Haus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Who are we? 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Description: A gallery space for people who can’t afford a gallery, and want to showcase their work. They are limited to 5 words for their image post. It also has their profile. They may also have a page dedicated to the art in question.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 Design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These are the schematics</a:t>
            </a:r>
          </a:p>
        </p:txBody>
      </p:sp>
      <p:pic>
        <p:nvPicPr>
          <p:cNvPr descr="1.jpeg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25" y="1529150"/>
            <a:ext cx="3036928" cy="3518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.jpeg"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3150" y="1529150"/>
            <a:ext cx="3036923" cy="3518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.jpeg"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0073" y="1529150"/>
            <a:ext cx="2973924" cy="351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Who is the user?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069" y="1017725"/>
            <a:ext cx="5437871" cy="39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Walk through of the Website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Front page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Art Page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Profile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we decided to utilize divs as the major blocking sequence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knew we couldn’t use tools to make it look better, such as HTML 5, and Bootstrap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UI would have to be simple, and intuitive. These are artists.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Utilization of classes, and selectors in order to cut down on time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3670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Div example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311700" y="4190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lang="en"/>
              <a:t>CSS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.grid-element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width: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</a:rPr>
              <a:t>340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px;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height: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</a:rPr>
              <a:t>340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px;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float: left;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border: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px solid black;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margin: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</a:rPr>
              <a:t>40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px;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text-align: center;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background-color: white;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3984275" y="11299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HTML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div </a:t>
            </a:r>
            <a:r>
              <a:rPr b="1" lang="en" sz="900">
                <a:solidFill>
                  <a:srgbClr val="0000FF"/>
                </a:solidFill>
                <a:highlight>
                  <a:srgbClr val="EFEFEF"/>
                </a:highlight>
              </a:rPr>
              <a:t>id=</a:t>
            </a:r>
            <a:r>
              <a:rPr b="1" lang="en" sz="900">
                <a:solidFill>
                  <a:srgbClr val="008000"/>
                </a:solidFill>
                <a:highlight>
                  <a:srgbClr val="EFEFEF"/>
                </a:highlight>
              </a:rPr>
              <a:t>"grid"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a </a:t>
            </a:r>
            <a:r>
              <a:rPr b="1" lang="en" sz="900">
                <a:solidFill>
                  <a:srgbClr val="0000FF"/>
                </a:solidFill>
                <a:highlight>
                  <a:srgbClr val="EFEFEF"/>
                </a:highlight>
              </a:rPr>
              <a:t>href=</a:t>
            </a:r>
            <a:r>
              <a:rPr b="1" lang="en" sz="900">
                <a:solidFill>
                  <a:srgbClr val="008000"/>
                </a:solidFill>
                <a:highlight>
                  <a:srgbClr val="EFEFEF"/>
                </a:highlight>
              </a:rPr>
              <a:t>"SharkPiece.html" 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&gt;&lt;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div </a:t>
            </a:r>
            <a:r>
              <a:rPr b="1" lang="en" sz="900">
                <a:solidFill>
                  <a:srgbClr val="0000FF"/>
                </a:solidFill>
                <a:highlight>
                  <a:srgbClr val="EFEFEF"/>
                </a:highlight>
              </a:rPr>
              <a:t>class=</a:t>
            </a:r>
            <a:r>
              <a:rPr b="1" lang="en" sz="900">
                <a:solidFill>
                  <a:srgbClr val="008000"/>
                </a:solidFill>
                <a:highlight>
                  <a:srgbClr val="EFEFEF"/>
                </a:highlight>
              </a:rPr>
              <a:t>"grid-element"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   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img  </a:t>
            </a:r>
            <a:r>
              <a:rPr b="1" lang="en" sz="900">
                <a:solidFill>
                  <a:srgbClr val="0000FF"/>
                </a:solidFill>
                <a:highlight>
                  <a:srgbClr val="EFEFEF"/>
                </a:highlight>
              </a:rPr>
              <a:t>class=</a:t>
            </a:r>
            <a:r>
              <a:rPr b="1" lang="en" sz="900">
                <a:solidFill>
                  <a:srgbClr val="008000"/>
                </a:solidFill>
                <a:highlight>
                  <a:srgbClr val="EFEFEF"/>
                </a:highlight>
              </a:rPr>
              <a:t>"productImage" </a:t>
            </a:r>
            <a:r>
              <a:rPr b="1" lang="en" sz="900">
                <a:solidFill>
                  <a:srgbClr val="0000FF"/>
                </a:solidFill>
                <a:highlight>
                  <a:srgbClr val="EFEFEF"/>
                </a:highlight>
              </a:rPr>
              <a:t>src=</a:t>
            </a:r>
            <a:r>
              <a:rPr b="1" lang="en" sz="900">
                <a:solidFill>
                  <a:srgbClr val="008000"/>
                </a:solidFill>
                <a:highlight>
                  <a:srgbClr val="EFEFEF"/>
                </a:highlight>
              </a:rPr>
              <a:t>"../resources/lana.jpg" </a:t>
            </a:r>
            <a:r>
              <a:rPr b="1" lang="en" sz="900">
                <a:solidFill>
                  <a:srgbClr val="0000FF"/>
                </a:solidFill>
                <a:highlight>
                  <a:srgbClr val="EFEFEF"/>
                </a:highlight>
              </a:rPr>
              <a:t>alt=</a:t>
            </a:r>
            <a:r>
              <a:rPr b="1" lang="en" sz="900">
                <a:solidFill>
                  <a:srgbClr val="008000"/>
                </a:solidFill>
                <a:highlight>
                  <a:srgbClr val="EFEFEF"/>
                </a:highlight>
              </a:rPr>
              <a:t>"nope"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/&gt;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h2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Love, Death, Pain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h2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div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a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a </a:t>
            </a:r>
            <a:r>
              <a:rPr b="1" lang="en" sz="900">
                <a:solidFill>
                  <a:srgbClr val="0000FF"/>
                </a:solidFill>
                <a:highlight>
                  <a:srgbClr val="EFEFEF"/>
                </a:highlight>
              </a:rPr>
              <a:t>href=</a:t>
            </a:r>
            <a:r>
              <a:rPr b="1" lang="en" sz="900">
                <a:solidFill>
                  <a:srgbClr val="008000"/>
                </a:solidFill>
                <a:highlight>
                  <a:srgbClr val="EFEFEF"/>
                </a:highlight>
              </a:rPr>
              <a:t>"SharkPiece.html"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&gt;&lt;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div </a:t>
            </a:r>
            <a:r>
              <a:rPr b="1" lang="en" sz="900">
                <a:solidFill>
                  <a:srgbClr val="0000FF"/>
                </a:solidFill>
                <a:highlight>
                  <a:srgbClr val="EFEFEF"/>
                </a:highlight>
              </a:rPr>
              <a:t>class=</a:t>
            </a:r>
            <a:r>
              <a:rPr b="1" lang="en" sz="900">
                <a:solidFill>
                  <a:srgbClr val="008000"/>
                </a:solidFill>
                <a:highlight>
                  <a:srgbClr val="EFEFEF"/>
                </a:highlight>
              </a:rPr>
              <a:t>"grid-element"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   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img  </a:t>
            </a:r>
            <a:r>
              <a:rPr b="1" lang="en" sz="900">
                <a:solidFill>
                  <a:srgbClr val="0000FF"/>
                </a:solidFill>
                <a:highlight>
                  <a:srgbClr val="EFEFEF"/>
                </a:highlight>
              </a:rPr>
              <a:t>class=</a:t>
            </a:r>
            <a:r>
              <a:rPr b="1" lang="en" sz="900">
                <a:solidFill>
                  <a:srgbClr val="008000"/>
                </a:solidFill>
                <a:highlight>
                  <a:srgbClr val="EFEFEF"/>
                </a:highlight>
              </a:rPr>
              <a:t>"gifImage" </a:t>
            </a:r>
            <a:r>
              <a:rPr b="1" lang="en" sz="900">
                <a:solidFill>
                  <a:srgbClr val="0000FF"/>
                </a:solidFill>
                <a:highlight>
                  <a:srgbClr val="EFEFEF"/>
                </a:highlight>
              </a:rPr>
              <a:t>src=</a:t>
            </a:r>
            <a:r>
              <a:rPr b="1" lang="en" sz="900">
                <a:solidFill>
                  <a:srgbClr val="008000"/>
                </a:solidFill>
                <a:highlight>
                  <a:srgbClr val="EFEFEF"/>
                </a:highlight>
              </a:rPr>
              <a:t>"../resources/shark.gif" </a:t>
            </a:r>
            <a:r>
              <a:rPr b="1" lang="en" sz="900">
                <a:solidFill>
                  <a:srgbClr val="0000FF"/>
                </a:solidFill>
                <a:highlight>
                  <a:srgbClr val="EFEFEF"/>
                </a:highlight>
              </a:rPr>
              <a:t>alt=</a:t>
            </a:r>
            <a:r>
              <a:rPr b="1" lang="en" sz="900">
                <a:solidFill>
                  <a:srgbClr val="008000"/>
                </a:solidFill>
                <a:highlight>
                  <a:srgbClr val="EFEFEF"/>
                </a:highlight>
              </a:rPr>
              <a:t>"nope"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/&gt;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h2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Parents, amirite?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h2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div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a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a </a:t>
            </a:r>
            <a:r>
              <a:rPr b="1" lang="en" sz="900">
                <a:solidFill>
                  <a:srgbClr val="0000FF"/>
                </a:solidFill>
                <a:highlight>
                  <a:srgbClr val="EFEFEF"/>
                </a:highlight>
              </a:rPr>
              <a:t>href=</a:t>
            </a:r>
            <a:r>
              <a:rPr b="1" lang="en" sz="900">
                <a:solidFill>
                  <a:srgbClr val="008000"/>
                </a:solidFill>
                <a:highlight>
                  <a:srgbClr val="EFEFEF"/>
                </a:highlight>
              </a:rPr>
              <a:t>"SharkPiece.html"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&gt;&lt;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div </a:t>
            </a:r>
            <a:r>
              <a:rPr b="1" lang="en" sz="900">
                <a:solidFill>
                  <a:srgbClr val="0000FF"/>
                </a:solidFill>
                <a:highlight>
                  <a:srgbClr val="EFEFEF"/>
                </a:highlight>
              </a:rPr>
              <a:t>class=</a:t>
            </a:r>
            <a:r>
              <a:rPr b="1" lang="en" sz="900">
                <a:solidFill>
                  <a:srgbClr val="008000"/>
                </a:solidFill>
                <a:highlight>
                  <a:srgbClr val="EFEFEF"/>
                </a:highlight>
              </a:rPr>
              <a:t>"grid-element"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img  </a:t>
            </a:r>
            <a:r>
              <a:rPr b="1" lang="en" sz="900">
                <a:solidFill>
                  <a:srgbClr val="0000FF"/>
                </a:solidFill>
                <a:highlight>
                  <a:srgbClr val="EFEFEF"/>
                </a:highlight>
              </a:rPr>
              <a:t>class=</a:t>
            </a:r>
            <a:r>
              <a:rPr b="1" lang="en" sz="900">
                <a:solidFill>
                  <a:srgbClr val="008000"/>
                </a:solidFill>
                <a:highlight>
                  <a:srgbClr val="EFEFEF"/>
                </a:highlight>
              </a:rPr>
              <a:t>"productImage" </a:t>
            </a:r>
            <a:r>
              <a:rPr b="1" lang="en" sz="900">
                <a:solidFill>
                  <a:srgbClr val="0000FF"/>
                </a:solidFill>
                <a:highlight>
                  <a:srgbClr val="EFEFEF"/>
                </a:highlight>
              </a:rPr>
              <a:t>src=</a:t>
            </a:r>
            <a:r>
              <a:rPr b="1" lang="en" sz="900">
                <a:solidFill>
                  <a:srgbClr val="008000"/>
                </a:solidFill>
                <a:highlight>
                  <a:srgbClr val="EFEFEF"/>
                </a:highlight>
              </a:rPr>
              <a:t>"../resources/point.jpg" </a:t>
            </a:r>
            <a:r>
              <a:rPr b="1" lang="en" sz="900">
                <a:solidFill>
                  <a:srgbClr val="0000FF"/>
                </a:solidFill>
                <a:highlight>
                  <a:srgbClr val="EFEFEF"/>
                </a:highlight>
              </a:rPr>
              <a:t>alt=</a:t>
            </a:r>
            <a:r>
              <a:rPr b="1" lang="en" sz="900">
                <a:solidFill>
                  <a:srgbClr val="008000"/>
                </a:solidFill>
                <a:highlight>
                  <a:srgbClr val="EFEFEF"/>
                </a:highlight>
              </a:rPr>
              <a:t>"nope"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/&gt;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h2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But I have a point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h2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900">
                <a:solidFill>
                  <a:srgbClr val="000080"/>
                </a:solidFill>
                <a:highlight>
                  <a:srgbClr val="EFEFEF"/>
                </a:highlight>
              </a:rPr>
              <a:t>div</a:t>
            </a:r>
            <a:r>
              <a:rPr lang="en" sz="9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Q/A?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