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56" r:id="rId2"/>
    <p:sldId id="272" r:id="rId3"/>
    <p:sldId id="273" r:id="rId4"/>
    <p:sldId id="257" r:id="rId5"/>
    <p:sldId id="274" r:id="rId6"/>
    <p:sldId id="275" r:id="rId7"/>
    <p:sldId id="276" r:id="rId8"/>
    <p:sldId id="277" r:id="rId9"/>
    <p:sldId id="278" r:id="rId10"/>
    <p:sldId id="279" r:id="rId11"/>
    <p:sldId id="258" r:id="rId12"/>
    <p:sldId id="280" r:id="rId13"/>
    <p:sldId id="281" r:id="rId14"/>
    <p:sldId id="282" r:id="rId15"/>
    <p:sldId id="28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8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54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D:\Program%20Files\HELP\extract\HPab535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file:///D:\Program%20Files\HELP\extract\HP959cVP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file:///D:\Program%20Files\HELP\extract\HP1426aF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file:///D:\Program%20Files\HELP\extract\HP5f21VN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file:///D:\Program%20Files\HELP\extract\HP796b4u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file:///D:\Program%20Files\HELP\extract\HPaeb6Aa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file:///D:\Program%20Files\HELP\extract\HP2e34Nz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/D:\Program%20Files\HELP\extract\HPdf73V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file:///D:\Program%20Files\HELP\extract\HPf744C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file:///D:\Program%20Files\HELP\extract\HPb099RD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file:///D:\Program%20Files\HELP\extract\HP8d09YG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D:\Program%20Files\HELP\extract\HP92414b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file:///D:\Program%20Files\HELP\extract\HPdf38gO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file:///D:\Program%20Files\HELP\extract\HP0914WA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file:///D:\Program%20Files\HELP\extract\HP3136n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HPab535f">
            <a:extLst>
              <a:ext uri="{FF2B5EF4-FFF2-40B4-BE49-F238E27FC236}">
                <a16:creationId xmlns:a16="http://schemas.microsoft.com/office/drawing/2014/main" id="{7A14D11C-AB99-EC9F-43C6-101E99759C48}"/>
              </a:ext>
            </a:extLst>
          </p:cNvPr>
          <p:cNvPicPr>
            <a:picLocks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05EA26B-9A7C-EF73-FBDC-9E5798A68346}"/>
              </a:ext>
            </a:extLst>
          </p:cNvPr>
          <p:cNvSpPr txBox="1"/>
          <p:nvPr/>
        </p:nvSpPr>
        <p:spPr>
          <a:xfrm>
            <a:off x="609600" y="0"/>
            <a:ext cx="10972800" cy="532838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本页由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HEIP AI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生成，可使用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生成页工具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可编辑化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转为可编辑文件，每页转化附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次主题扩写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提取标题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/AI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编程次数，关闭软件后清空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FA8C0B4-0A30-A0F0-13F6-1A4833DBD725}"/>
              </a:ext>
            </a:extLst>
          </p:cNvPr>
          <p:cNvSpPr txBox="1"/>
          <p:nvPr/>
        </p:nvSpPr>
        <p:spPr>
          <a:xfrm>
            <a:off x="609600" y="6172200"/>
            <a:ext cx="10972800" cy="532838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本页由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HEIP AI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生成，可使用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生成页工具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可编辑化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转为可编辑文件，每页转化附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次主题扩写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提取标题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/AI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编程次数，关闭软件后清空</a:t>
            </a:r>
          </a:p>
        </p:txBody>
      </p:sp>
    </p:spTree>
    <p:extLst>
      <p:ext uri="{BB962C8B-B14F-4D97-AF65-F5344CB8AC3E}">
        <p14:creationId xmlns:p14="http://schemas.microsoft.com/office/powerpoint/2010/main" val="463660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P959cVP">
            <a:extLst>
              <a:ext uri="{FF2B5EF4-FFF2-40B4-BE49-F238E27FC236}">
                <a16:creationId xmlns:a16="http://schemas.microsoft.com/office/drawing/2014/main" id="{ADE30DB2-7CC4-D330-6C79-4FFDE8E8B5E8}"/>
              </a:ext>
            </a:extLst>
          </p:cNvPr>
          <p:cNvPicPr>
            <a:picLocks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D51230B-93CE-B7AE-6711-8EDE07DEFBEF}"/>
              </a:ext>
            </a:extLst>
          </p:cNvPr>
          <p:cNvSpPr txBox="1"/>
          <p:nvPr/>
        </p:nvSpPr>
        <p:spPr>
          <a:xfrm>
            <a:off x="609600" y="0"/>
            <a:ext cx="10972800" cy="532838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本页由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HEIP AI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生成，可使用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生成页工具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可编辑化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转为可编辑文件，每页转化附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次主题扩写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提取标题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/AI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编程次数，关闭软件后清空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7C04E0A-0937-B00D-2D47-DF17F1481A7C}"/>
              </a:ext>
            </a:extLst>
          </p:cNvPr>
          <p:cNvSpPr txBox="1"/>
          <p:nvPr/>
        </p:nvSpPr>
        <p:spPr>
          <a:xfrm>
            <a:off x="609600" y="6172200"/>
            <a:ext cx="10972800" cy="532838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本页由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HEIP AI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生成，可使用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生成页工具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可编辑化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转为可编辑文件，每页转化附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次主题扩写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提取标题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/AI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编程次数，关闭软件后清空</a:t>
            </a:r>
          </a:p>
        </p:txBody>
      </p:sp>
    </p:spTree>
    <p:extLst>
      <p:ext uri="{BB962C8B-B14F-4D97-AF65-F5344CB8AC3E}">
        <p14:creationId xmlns:p14="http://schemas.microsoft.com/office/powerpoint/2010/main" val="2286454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6C69D-324F-A97A-EFAB-A146A8683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HP1426aF">
            <a:extLst>
              <a:ext uri="{FF2B5EF4-FFF2-40B4-BE49-F238E27FC236}">
                <a16:creationId xmlns:a16="http://schemas.microsoft.com/office/drawing/2014/main" id="{1BDFD99A-98B5-4734-B950-A51D75C954E0}"/>
              </a:ext>
            </a:extLst>
          </p:cNvPr>
          <p:cNvPicPr>
            <a:picLocks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A8A3E37-9C92-9D5B-0710-D4E229D0EB5E}"/>
              </a:ext>
            </a:extLst>
          </p:cNvPr>
          <p:cNvSpPr txBox="1"/>
          <p:nvPr/>
        </p:nvSpPr>
        <p:spPr>
          <a:xfrm>
            <a:off x="609600" y="0"/>
            <a:ext cx="10972800" cy="532838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本页由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HEIP AI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生成，可使用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生成页工具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可编辑化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转为可编辑文件，每页转化附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次主题扩写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提取标题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/AI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编程次数，关闭软件后清空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52D28DA-C86E-6B95-1D7C-2E623ACB7613}"/>
              </a:ext>
            </a:extLst>
          </p:cNvPr>
          <p:cNvSpPr txBox="1"/>
          <p:nvPr/>
        </p:nvSpPr>
        <p:spPr>
          <a:xfrm>
            <a:off x="609600" y="6172200"/>
            <a:ext cx="10972800" cy="532838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本页由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HEIP AI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生成，可使用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生成页工具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可编辑化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转为可编辑文件，每页转化附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次主题扩写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提取标题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/AI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编程次数，关闭软件后清空</a:t>
            </a:r>
          </a:p>
        </p:txBody>
      </p:sp>
    </p:spTree>
    <p:extLst>
      <p:ext uri="{BB962C8B-B14F-4D97-AF65-F5344CB8AC3E}">
        <p14:creationId xmlns:p14="http://schemas.microsoft.com/office/powerpoint/2010/main" val="2971635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P5f21VN">
            <a:extLst>
              <a:ext uri="{FF2B5EF4-FFF2-40B4-BE49-F238E27FC236}">
                <a16:creationId xmlns:a16="http://schemas.microsoft.com/office/drawing/2014/main" id="{765BE1C1-75DB-2DCA-8720-E855A5949981}"/>
              </a:ext>
            </a:extLst>
          </p:cNvPr>
          <p:cNvPicPr>
            <a:picLocks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A71937C-A74B-CB12-E7BA-64EE8CCADC56}"/>
              </a:ext>
            </a:extLst>
          </p:cNvPr>
          <p:cNvSpPr txBox="1"/>
          <p:nvPr/>
        </p:nvSpPr>
        <p:spPr>
          <a:xfrm>
            <a:off x="609600" y="0"/>
            <a:ext cx="10972800" cy="532838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本页由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HEIP AI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生成，可使用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生成页工具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可编辑化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转为可编辑文件，每页转化附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次主题扩写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提取标题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/AI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编程次数，关闭软件后清空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2B7F5F6-715C-BD0C-394A-CA4A1C3C4B6F}"/>
              </a:ext>
            </a:extLst>
          </p:cNvPr>
          <p:cNvSpPr txBox="1"/>
          <p:nvPr/>
        </p:nvSpPr>
        <p:spPr>
          <a:xfrm>
            <a:off x="609600" y="6172200"/>
            <a:ext cx="10972800" cy="532838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本页由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HEIP AI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生成，可使用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生成页工具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可编辑化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转为可编辑文件，每页转化附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次主题扩写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提取标题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/AI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编程次数，关闭软件后清空</a:t>
            </a:r>
          </a:p>
        </p:txBody>
      </p:sp>
    </p:spTree>
    <p:extLst>
      <p:ext uri="{BB962C8B-B14F-4D97-AF65-F5344CB8AC3E}">
        <p14:creationId xmlns:p14="http://schemas.microsoft.com/office/powerpoint/2010/main" val="1041829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P796b4u">
            <a:extLst>
              <a:ext uri="{FF2B5EF4-FFF2-40B4-BE49-F238E27FC236}">
                <a16:creationId xmlns:a16="http://schemas.microsoft.com/office/drawing/2014/main" id="{B18A9E29-3110-57B8-A269-5C860F198714}"/>
              </a:ext>
            </a:extLst>
          </p:cNvPr>
          <p:cNvPicPr>
            <a:picLocks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D23258C-5A71-1B9F-E859-F1909C474C31}"/>
              </a:ext>
            </a:extLst>
          </p:cNvPr>
          <p:cNvSpPr txBox="1"/>
          <p:nvPr/>
        </p:nvSpPr>
        <p:spPr>
          <a:xfrm>
            <a:off x="609600" y="0"/>
            <a:ext cx="10972800" cy="532838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本页由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HEIP AI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生成，可使用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生成页工具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可编辑化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转为可编辑文件，每页转化附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次主题扩写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提取标题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/AI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编程次数，关闭软件后清空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D97A1F8-3CFA-A14A-0D4B-E18F57A95F92}"/>
              </a:ext>
            </a:extLst>
          </p:cNvPr>
          <p:cNvSpPr txBox="1"/>
          <p:nvPr/>
        </p:nvSpPr>
        <p:spPr>
          <a:xfrm>
            <a:off x="609600" y="6172200"/>
            <a:ext cx="10972800" cy="532838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本页由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HEIP AI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生成，可使用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生成页工具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可编辑化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转为可编辑文件，每页转化附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次主题扩写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提取标题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/AI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编程次数，关闭软件后清空</a:t>
            </a:r>
          </a:p>
        </p:txBody>
      </p:sp>
    </p:spTree>
    <p:extLst>
      <p:ext uri="{BB962C8B-B14F-4D97-AF65-F5344CB8AC3E}">
        <p14:creationId xmlns:p14="http://schemas.microsoft.com/office/powerpoint/2010/main" val="4053484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HPaeb6Aa">
            <a:extLst>
              <a:ext uri="{FF2B5EF4-FFF2-40B4-BE49-F238E27FC236}">
                <a16:creationId xmlns:a16="http://schemas.microsoft.com/office/drawing/2014/main" id="{30166E15-AEF5-BE07-9349-0D0EC839E658}"/>
              </a:ext>
            </a:extLst>
          </p:cNvPr>
          <p:cNvPicPr>
            <a:picLocks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D9A95ED-2E15-9086-FBB4-957A36213B7A}"/>
              </a:ext>
            </a:extLst>
          </p:cNvPr>
          <p:cNvSpPr txBox="1"/>
          <p:nvPr/>
        </p:nvSpPr>
        <p:spPr>
          <a:xfrm>
            <a:off x="609600" y="0"/>
            <a:ext cx="10972800" cy="532838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本页由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HEIP AI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生成，可使用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生成页工具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可编辑化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转为可编辑文件，每页转化附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次主题扩写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提取标题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/AI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编程次数，关闭软件后清空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FE0F6EF-2704-3854-B584-8C570E7FDE24}"/>
              </a:ext>
            </a:extLst>
          </p:cNvPr>
          <p:cNvSpPr txBox="1"/>
          <p:nvPr/>
        </p:nvSpPr>
        <p:spPr>
          <a:xfrm>
            <a:off x="609600" y="6172200"/>
            <a:ext cx="10972800" cy="532838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本页由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HEIP AI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生成，可使用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生成页工具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可编辑化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转为可编辑文件，每页转化附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次主题扩写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提取标题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/AI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编程次数，关闭软件后清空</a:t>
            </a:r>
          </a:p>
        </p:txBody>
      </p:sp>
    </p:spTree>
    <p:extLst>
      <p:ext uri="{BB962C8B-B14F-4D97-AF65-F5344CB8AC3E}">
        <p14:creationId xmlns:p14="http://schemas.microsoft.com/office/powerpoint/2010/main" val="2772147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AE9D9-1C90-8E5F-C6EF-B63065EEB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HP2e34Nz">
            <a:extLst>
              <a:ext uri="{FF2B5EF4-FFF2-40B4-BE49-F238E27FC236}">
                <a16:creationId xmlns:a16="http://schemas.microsoft.com/office/drawing/2014/main" id="{DC3582AB-4430-7D5F-029B-64A9593EBF2D}"/>
              </a:ext>
            </a:extLst>
          </p:cNvPr>
          <p:cNvPicPr>
            <a:picLocks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7A57AAE-84A2-E819-9243-2FCF813B6B6F}"/>
              </a:ext>
            </a:extLst>
          </p:cNvPr>
          <p:cNvSpPr txBox="1"/>
          <p:nvPr/>
        </p:nvSpPr>
        <p:spPr>
          <a:xfrm>
            <a:off x="609600" y="0"/>
            <a:ext cx="10972800" cy="532838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本页由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HEIP AI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生成，可使用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生成页工具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可编辑化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转为可编辑文件，每页转化附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次主题扩写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提取标题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/AI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编程次数，关闭软件后清空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6483AE7-73C3-523A-48CE-B69EF2869F5A}"/>
              </a:ext>
            </a:extLst>
          </p:cNvPr>
          <p:cNvSpPr txBox="1"/>
          <p:nvPr/>
        </p:nvSpPr>
        <p:spPr>
          <a:xfrm>
            <a:off x="609600" y="6172200"/>
            <a:ext cx="10972800" cy="532838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本页由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HEIP AI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生成，可使用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生成页工具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可编辑化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转为可编辑文件，每页转化附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次主题扩写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提取标题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/AI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编程次数，关闭软件后清空</a:t>
            </a:r>
          </a:p>
        </p:txBody>
      </p:sp>
    </p:spTree>
    <p:extLst>
      <p:ext uri="{BB962C8B-B14F-4D97-AF65-F5344CB8AC3E}">
        <p14:creationId xmlns:p14="http://schemas.microsoft.com/office/powerpoint/2010/main" val="150070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HPdf73VT">
            <a:extLst>
              <a:ext uri="{FF2B5EF4-FFF2-40B4-BE49-F238E27FC236}">
                <a16:creationId xmlns:a16="http://schemas.microsoft.com/office/drawing/2014/main" id="{16FA59AF-DD35-4CC5-7339-F3A76731B28E}"/>
              </a:ext>
            </a:extLst>
          </p:cNvPr>
          <p:cNvPicPr>
            <a:picLocks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BA9051B5-468A-891B-F9E9-2D77C7B46A29}"/>
              </a:ext>
            </a:extLst>
          </p:cNvPr>
          <p:cNvSpPr txBox="1"/>
          <p:nvPr/>
        </p:nvSpPr>
        <p:spPr>
          <a:xfrm>
            <a:off x="609600" y="0"/>
            <a:ext cx="10972800" cy="532838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本页由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HEIP AI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生成，可使用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生成页工具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可编辑化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转为可编辑文件，每页转化附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次主题扩写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提取标题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/AI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编程次数，关闭软件后清空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5974DA0-8E30-3880-77D7-640D49DD964A}"/>
              </a:ext>
            </a:extLst>
          </p:cNvPr>
          <p:cNvSpPr txBox="1"/>
          <p:nvPr/>
        </p:nvSpPr>
        <p:spPr>
          <a:xfrm>
            <a:off x="609600" y="6172200"/>
            <a:ext cx="10972800" cy="532838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本页由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HEIP AI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生成，可使用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生成页工具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可编辑化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转为可编辑文件，每页转化附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次主题扩写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提取标题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/AI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编程次数，关闭软件后清空</a:t>
            </a:r>
          </a:p>
        </p:txBody>
      </p:sp>
    </p:spTree>
    <p:extLst>
      <p:ext uri="{BB962C8B-B14F-4D97-AF65-F5344CB8AC3E}">
        <p14:creationId xmlns:p14="http://schemas.microsoft.com/office/powerpoint/2010/main" val="3771437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Pf744C0">
            <a:extLst>
              <a:ext uri="{FF2B5EF4-FFF2-40B4-BE49-F238E27FC236}">
                <a16:creationId xmlns:a16="http://schemas.microsoft.com/office/drawing/2014/main" id="{88819B29-6C1A-A762-A5DB-305BCAF5522A}"/>
              </a:ext>
            </a:extLst>
          </p:cNvPr>
          <p:cNvPicPr>
            <a:picLocks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483D657-73F4-DF3A-A53B-6725B2D02557}"/>
              </a:ext>
            </a:extLst>
          </p:cNvPr>
          <p:cNvSpPr txBox="1"/>
          <p:nvPr/>
        </p:nvSpPr>
        <p:spPr>
          <a:xfrm>
            <a:off x="609600" y="0"/>
            <a:ext cx="10972800" cy="532838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本页由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HEIP AI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生成，可使用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生成页工具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可编辑化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转为可编辑文件，每页转化附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次主题扩写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提取标题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/AI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编程次数，关闭软件后清空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FBA3A57-94D5-FE24-D5AD-161ECF24F75D}"/>
              </a:ext>
            </a:extLst>
          </p:cNvPr>
          <p:cNvSpPr txBox="1"/>
          <p:nvPr/>
        </p:nvSpPr>
        <p:spPr>
          <a:xfrm>
            <a:off x="609600" y="6172200"/>
            <a:ext cx="10972800" cy="532838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本页由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HEIP AI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生成，可使用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生成页工具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可编辑化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转为可编辑文件，每页转化附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次主题扩写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提取标题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/AI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编程次数，关闭软件后清空</a:t>
            </a:r>
          </a:p>
        </p:txBody>
      </p:sp>
    </p:spTree>
    <p:extLst>
      <p:ext uri="{BB962C8B-B14F-4D97-AF65-F5344CB8AC3E}">
        <p14:creationId xmlns:p14="http://schemas.microsoft.com/office/powerpoint/2010/main" val="1919754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E31AE-5CEC-3BF9-334D-5D1FFECBD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Pb099RD">
            <a:extLst>
              <a:ext uri="{FF2B5EF4-FFF2-40B4-BE49-F238E27FC236}">
                <a16:creationId xmlns:a16="http://schemas.microsoft.com/office/drawing/2014/main" id="{26E2CF4C-B9CB-6158-7E1D-8045F1DFA19E}"/>
              </a:ext>
            </a:extLst>
          </p:cNvPr>
          <p:cNvPicPr>
            <a:picLocks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0F43A56-20C0-2847-3BF2-984911D971A9}"/>
              </a:ext>
            </a:extLst>
          </p:cNvPr>
          <p:cNvSpPr txBox="1"/>
          <p:nvPr/>
        </p:nvSpPr>
        <p:spPr>
          <a:xfrm>
            <a:off x="609600" y="0"/>
            <a:ext cx="10972800" cy="532838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本页由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HEIP AI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生成，可使用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生成页工具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可编辑化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转为可编辑文件，每页转化附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次主题扩写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提取标题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/AI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编程次数，关闭软件后清空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E3987C5-C5EE-F314-1B37-7503AC6A00B2}"/>
              </a:ext>
            </a:extLst>
          </p:cNvPr>
          <p:cNvSpPr txBox="1"/>
          <p:nvPr/>
        </p:nvSpPr>
        <p:spPr>
          <a:xfrm>
            <a:off x="609600" y="6172200"/>
            <a:ext cx="10972800" cy="532838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本页由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HEIP AI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生成，可使用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生成页工具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可编辑化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转为可编辑文件，每页转化附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次主题扩写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提取标题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/AI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编程次数，关闭软件后清空</a:t>
            </a:r>
          </a:p>
        </p:txBody>
      </p:sp>
    </p:spTree>
    <p:extLst>
      <p:ext uri="{BB962C8B-B14F-4D97-AF65-F5344CB8AC3E}">
        <p14:creationId xmlns:p14="http://schemas.microsoft.com/office/powerpoint/2010/main" val="72811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HP8d09YG">
            <a:extLst>
              <a:ext uri="{FF2B5EF4-FFF2-40B4-BE49-F238E27FC236}">
                <a16:creationId xmlns:a16="http://schemas.microsoft.com/office/drawing/2014/main" id="{ABFCAC88-3877-3C13-82CB-A91C66C60E5D}"/>
              </a:ext>
            </a:extLst>
          </p:cNvPr>
          <p:cNvPicPr>
            <a:picLocks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F290C21-A872-6FA6-DFB8-5338490B263E}"/>
              </a:ext>
            </a:extLst>
          </p:cNvPr>
          <p:cNvSpPr txBox="1"/>
          <p:nvPr/>
        </p:nvSpPr>
        <p:spPr>
          <a:xfrm>
            <a:off x="609600" y="0"/>
            <a:ext cx="10972800" cy="532838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本页由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HEIP AI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生成，可使用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生成页工具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可编辑化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转为可编辑文件，每页转化附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次主题扩写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提取标题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/AI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编程次数，关闭软件后清空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61412BD-D7B7-0B00-66F0-89440C3FFCED}"/>
              </a:ext>
            </a:extLst>
          </p:cNvPr>
          <p:cNvSpPr txBox="1"/>
          <p:nvPr/>
        </p:nvSpPr>
        <p:spPr>
          <a:xfrm>
            <a:off x="609600" y="6172200"/>
            <a:ext cx="10972800" cy="532838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本页由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HEIP AI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生成，可使用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生成页工具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可编辑化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转为可编辑文件，每页转化附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次主题扩写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提取标题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/AI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编程次数，关闭软件后清空</a:t>
            </a:r>
          </a:p>
        </p:txBody>
      </p:sp>
    </p:spTree>
    <p:extLst>
      <p:ext uri="{BB962C8B-B14F-4D97-AF65-F5344CB8AC3E}">
        <p14:creationId xmlns:p14="http://schemas.microsoft.com/office/powerpoint/2010/main" val="1561701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P92414b">
            <a:extLst>
              <a:ext uri="{FF2B5EF4-FFF2-40B4-BE49-F238E27FC236}">
                <a16:creationId xmlns:a16="http://schemas.microsoft.com/office/drawing/2014/main" id="{B8846352-2CC3-D52E-F083-C1846A350E8E}"/>
              </a:ext>
            </a:extLst>
          </p:cNvPr>
          <p:cNvPicPr>
            <a:picLocks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27D9A61-0058-20D5-6F17-182C4B158F99}"/>
              </a:ext>
            </a:extLst>
          </p:cNvPr>
          <p:cNvSpPr txBox="1"/>
          <p:nvPr/>
        </p:nvSpPr>
        <p:spPr>
          <a:xfrm>
            <a:off x="609600" y="0"/>
            <a:ext cx="10972800" cy="532838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本页由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HEIP AI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生成，可使用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生成页工具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可编辑化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转为可编辑文件，每页转化附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次主题扩写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提取标题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/AI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编程次数，关闭软件后清空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3467917-90F7-3505-7D21-295723F7FE61}"/>
              </a:ext>
            </a:extLst>
          </p:cNvPr>
          <p:cNvSpPr txBox="1"/>
          <p:nvPr/>
        </p:nvSpPr>
        <p:spPr>
          <a:xfrm>
            <a:off x="609600" y="6172200"/>
            <a:ext cx="10972800" cy="532838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本页由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HEIP AI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生成，可使用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生成页工具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可编辑化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转为可编辑文件，每页转化附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次主题扩写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提取标题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/AI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编程次数，关闭软件后清空</a:t>
            </a:r>
          </a:p>
        </p:txBody>
      </p:sp>
    </p:spTree>
    <p:extLst>
      <p:ext uri="{BB962C8B-B14F-4D97-AF65-F5344CB8AC3E}">
        <p14:creationId xmlns:p14="http://schemas.microsoft.com/office/powerpoint/2010/main" val="2844253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HPdf38gO">
            <a:extLst>
              <a:ext uri="{FF2B5EF4-FFF2-40B4-BE49-F238E27FC236}">
                <a16:creationId xmlns:a16="http://schemas.microsoft.com/office/drawing/2014/main" id="{1D099FF1-595F-F7F6-D4A4-74424D5FE77D}"/>
              </a:ext>
            </a:extLst>
          </p:cNvPr>
          <p:cNvPicPr>
            <a:picLocks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A7ABFB6-4735-D40F-69A7-EC6421384BC1}"/>
              </a:ext>
            </a:extLst>
          </p:cNvPr>
          <p:cNvSpPr txBox="1"/>
          <p:nvPr/>
        </p:nvSpPr>
        <p:spPr>
          <a:xfrm>
            <a:off x="609600" y="0"/>
            <a:ext cx="10972800" cy="532838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本页由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HEIP AI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生成，可使用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生成页工具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可编辑化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转为可编辑文件，每页转化附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次主题扩写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提取标题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/AI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编程次数，关闭软件后清空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2E883D3-D016-83C8-3BA8-CD6A6C9F2D00}"/>
              </a:ext>
            </a:extLst>
          </p:cNvPr>
          <p:cNvSpPr txBox="1"/>
          <p:nvPr/>
        </p:nvSpPr>
        <p:spPr>
          <a:xfrm>
            <a:off x="609600" y="6172200"/>
            <a:ext cx="10972800" cy="532838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本页由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HEIP AI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生成，可使用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生成页工具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可编辑化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转为可编辑文件，每页转化附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次主题扩写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提取标题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/AI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编程次数，关闭软件后清空</a:t>
            </a:r>
          </a:p>
        </p:txBody>
      </p:sp>
    </p:spTree>
    <p:extLst>
      <p:ext uri="{BB962C8B-B14F-4D97-AF65-F5344CB8AC3E}">
        <p14:creationId xmlns:p14="http://schemas.microsoft.com/office/powerpoint/2010/main" val="3741176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HP0914WA">
            <a:extLst>
              <a:ext uri="{FF2B5EF4-FFF2-40B4-BE49-F238E27FC236}">
                <a16:creationId xmlns:a16="http://schemas.microsoft.com/office/drawing/2014/main" id="{701F932B-433E-B635-852B-147AC046280B}"/>
              </a:ext>
            </a:extLst>
          </p:cNvPr>
          <p:cNvPicPr>
            <a:picLocks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FF200DE-2A41-0D70-D693-65A40612C061}"/>
              </a:ext>
            </a:extLst>
          </p:cNvPr>
          <p:cNvSpPr txBox="1"/>
          <p:nvPr/>
        </p:nvSpPr>
        <p:spPr>
          <a:xfrm>
            <a:off x="609600" y="0"/>
            <a:ext cx="10972800" cy="532838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本页由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HEIP AI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生成，可使用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生成页工具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可编辑化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转为可编辑文件，每页转化附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次主题扩写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提取标题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/AI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编程次数，关闭软件后清空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D360528-A981-326F-E8D8-5170A535E845}"/>
              </a:ext>
            </a:extLst>
          </p:cNvPr>
          <p:cNvSpPr txBox="1"/>
          <p:nvPr/>
        </p:nvSpPr>
        <p:spPr>
          <a:xfrm>
            <a:off x="609600" y="6172200"/>
            <a:ext cx="10972800" cy="532838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本页由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HEIP AI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生成，可使用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生成页工具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可编辑化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转为可编辑文件，每页转化附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次主题扩写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提取标题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/AI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编程次数，关闭软件后清空</a:t>
            </a:r>
          </a:p>
        </p:txBody>
      </p:sp>
    </p:spTree>
    <p:extLst>
      <p:ext uri="{BB962C8B-B14F-4D97-AF65-F5344CB8AC3E}">
        <p14:creationId xmlns:p14="http://schemas.microsoft.com/office/powerpoint/2010/main" val="1875197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P3136nt">
            <a:extLst>
              <a:ext uri="{FF2B5EF4-FFF2-40B4-BE49-F238E27FC236}">
                <a16:creationId xmlns:a16="http://schemas.microsoft.com/office/drawing/2014/main" id="{876EAE26-61D6-4F5D-CF07-6336C7A39105}"/>
              </a:ext>
            </a:extLst>
          </p:cNvPr>
          <p:cNvPicPr>
            <a:picLocks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C61B06D-C694-652F-1657-D78909F779EF}"/>
              </a:ext>
            </a:extLst>
          </p:cNvPr>
          <p:cNvSpPr txBox="1"/>
          <p:nvPr/>
        </p:nvSpPr>
        <p:spPr>
          <a:xfrm>
            <a:off x="609600" y="0"/>
            <a:ext cx="10972800" cy="532838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本页由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HEIP AI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生成，可使用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生成页工具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可编辑化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转为可编辑文件，每页转化附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次主题扩写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提取标题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/AI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编程次数，关闭软件后清空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888EB8-A3CF-75E5-FBF1-DE922EB11B77}"/>
              </a:ext>
            </a:extLst>
          </p:cNvPr>
          <p:cNvSpPr txBox="1"/>
          <p:nvPr/>
        </p:nvSpPr>
        <p:spPr>
          <a:xfrm>
            <a:off x="609600" y="6172200"/>
            <a:ext cx="10972800" cy="532838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本页由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HEIP AI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生成，可使用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生成页工具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可编辑化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转为可编辑文件，每页转化附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次主题扩写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提取标题</a:t>
            </a:r>
            <a:r>
              <a:rPr lang="en-US" altLang="zh-CN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/AI</a:t>
            </a:r>
            <a:r>
              <a:rPr lang="zh-CN" altLang="en-US" sz="1400">
                <a:solidFill>
                  <a:srgbClr val="6464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编程次数，关闭软件后清空</a:t>
            </a:r>
          </a:p>
        </p:txBody>
      </p:sp>
    </p:spTree>
    <p:extLst>
      <p:ext uri="{BB962C8B-B14F-4D97-AF65-F5344CB8AC3E}">
        <p14:creationId xmlns:p14="http://schemas.microsoft.com/office/powerpoint/2010/main" val="489552622"/>
      </p:ext>
    </p:extLst>
  </p:cSld>
  <p:clrMapOvr>
    <a:masterClrMapping/>
  </p:clrMapOvr>
</p:sld>
</file>

<file path=ppt/theme/theme1.xml><?xml version="1.0" encoding="utf-8"?>
<a:theme xmlns:a="http://schemas.openxmlformats.org/drawingml/2006/main" name="graybg">
  <a:themeElements>
    <a:clrScheme name="HEIP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055CF9"/>
      </a:accent1>
      <a:accent2>
        <a:srgbClr val="0F9ED5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1440</Words>
  <Application>Microsoft Office PowerPoint</Application>
  <PresentationFormat>宽屏</PresentationFormat>
  <Paragraphs>30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微软雅黑</vt:lpstr>
      <vt:lpstr>Arial</vt:lpstr>
      <vt:lpstr>graybg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Arc Dent</dc:creator>
  <cp:lastModifiedBy>Arc Dent</cp:lastModifiedBy>
  <cp:revision>1</cp:revision>
  <dcterms:created xsi:type="dcterms:W3CDTF">2025-04-06T10:55:21Z</dcterms:created>
  <dcterms:modified xsi:type="dcterms:W3CDTF">2025-04-06T11:00:30Z</dcterms:modified>
</cp:coreProperties>
</file>