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E7F"/>
    <a:srgbClr val="184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pipe\Windows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D0AD5-4C8E-4297-9163-58BFBF83B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SSDT</a:t>
            </a:r>
            <a:r>
              <a:rPr lang="ko-KR" altLang="en-US" dirty="0"/>
              <a:t> </a:t>
            </a:r>
            <a:r>
              <a:rPr lang="ko-KR" altLang="en-US" dirty="0" err="1"/>
              <a:t>후킹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04B32-ACBF-4969-A8C9-6C61A79A5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H2120 </a:t>
            </a:r>
            <a:r>
              <a:rPr lang="ko-KR" altLang="en-US" dirty="0"/>
              <a:t>이충호</a:t>
            </a:r>
          </a:p>
        </p:txBody>
      </p:sp>
    </p:spTree>
    <p:extLst>
      <p:ext uri="{BB962C8B-B14F-4D97-AF65-F5344CB8AC3E}">
        <p14:creationId xmlns:p14="http://schemas.microsoft.com/office/powerpoint/2010/main" val="39820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원리 설명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F52008BA-2963-4973-AAC7-3ACCA469F398}"/>
              </a:ext>
            </a:extLst>
          </p:cNvPr>
          <p:cNvSpPr txBox="1">
            <a:spLocks/>
          </p:cNvSpPr>
          <p:nvPr/>
        </p:nvSpPr>
        <p:spPr>
          <a:xfrm>
            <a:off x="966435" y="2294667"/>
            <a:ext cx="5029199" cy="1521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E7F64-7912-43FD-AAD4-38B35B05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92" y="1853248"/>
            <a:ext cx="3889867" cy="3911532"/>
          </a:xfrm>
          <a:prstGeom prst="rect">
            <a:avLst/>
          </a:prstGeom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6BCFA38F-D5C2-45C0-B128-06B7A7D1B7BD}"/>
              </a:ext>
            </a:extLst>
          </p:cNvPr>
          <p:cNvSpPr txBox="1">
            <a:spLocks/>
          </p:cNvSpPr>
          <p:nvPr/>
        </p:nvSpPr>
        <p:spPr>
          <a:xfrm>
            <a:off x="1282407" y="1407896"/>
            <a:ext cx="8132129" cy="10601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is User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427537E-FDC1-4384-B7A8-043066372820}"/>
              </a:ext>
            </a:extLst>
          </p:cNvPr>
          <p:cNvSpPr txBox="1">
            <a:spLocks/>
          </p:cNvSpPr>
          <p:nvPr/>
        </p:nvSpPr>
        <p:spPr>
          <a:xfrm>
            <a:off x="646111" y="4257770"/>
            <a:ext cx="4958296" cy="1521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커널모드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모든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인스트럭션에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접근이 허가된 모드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0317DCA-5C23-49E3-83D3-130F4ECA533A}"/>
              </a:ext>
            </a:extLst>
          </p:cNvPr>
          <p:cNvSpPr txBox="1">
            <a:spLocks/>
          </p:cNvSpPr>
          <p:nvPr/>
        </p:nvSpPr>
        <p:spPr>
          <a:xfrm>
            <a:off x="646109" y="2181647"/>
            <a:ext cx="4958296" cy="1521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유져모드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하드웨어 접근에 제한이 있는 모드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8364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원리 설명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F52008BA-2963-4973-AAC7-3ACCA469F398}"/>
              </a:ext>
            </a:extLst>
          </p:cNvPr>
          <p:cNvSpPr txBox="1">
            <a:spLocks/>
          </p:cNvSpPr>
          <p:nvPr/>
        </p:nvSpPr>
        <p:spPr>
          <a:xfrm>
            <a:off x="966435" y="2294667"/>
            <a:ext cx="5029199" cy="15216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6BCFA38F-D5C2-45C0-B128-06B7A7D1B7BD}"/>
              </a:ext>
            </a:extLst>
          </p:cNvPr>
          <p:cNvSpPr txBox="1">
            <a:spLocks/>
          </p:cNvSpPr>
          <p:nvPr/>
        </p:nvSpPr>
        <p:spPr>
          <a:xfrm>
            <a:off x="1282407" y="1407896"/>
            <a:ext cx="8132129" cy="10601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마디로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427537E-FDC1-4384-B7A8-043066372820}"/>
              </a:ext>
            </a:extLst>
          </p:cNvPr>
          <p:cNvSpPr txBox="1">
            <a:spLocks/>
          </p:cNvSpPr>
          <p:nvPr/>
        </p:nvSpPr>
        <p:spPr>
          <a:xfrm>
            <a:off x="1282406" y="2909512"/>
            <a:ext cx="8768427" cy="25405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ko-KR" altLang="en-US" sz="6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깽판치기에는</a:t>
            </a:r>
            <a:r>
              <a:rPr lang="ko-KR" altLang="en-US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커널이 갑이다</a:t>
            </a:r>
            <a: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1868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원리 설명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6BCFA38F-D5C2-45C0-B128-06B7A7D1B7BD}"/>
              </a:ext>
            </a:extLst>
          </p:cNvPr>
          <p:cNvSpPr txBox="1">
            <a:spLocks/>
          </p:cNvSpPr>
          <p:nvPr/>
        </p:nvSpPr>
        <p:spPr>
          <a:xfrm>
            <a:off x="979785" y="1543859"/>
            <a:ext cx="8132129" cy="3460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SSDT(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Sytem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Serivce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Descriptor Table)</a:t>
            </a: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서비스 서술자 테이블 이라고도 불린다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루트킷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백신에서 자주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Ntoskrnl.exe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구현된 커널 함수의 주소를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테이블이다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3985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원리 설명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6BCFA38F-D5C2-45C0-B128-06B7A7D1B7BD}"/>
              </a:ext>
            </a:extLst>
          </p:cNvPr>
          <p:cNvSpPr txBox="1">
            <a:spLocks/>
          </p:cNvSpPr>
          <p:nvPr/>
        </p:nvSpPr>
        <p:spPr>
          <a:xfrm>
            <a:off x="979785" y="1543859"/>
            <a:ext cx="8132129" cy="4774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내부 처리 과정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1B6299-3520-4D64-B1D7-EBA55621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5" y="2160285"/>
            <a:ext cx="7261177" cy="44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09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49" y="1853248"/>
            <a:ext cx="3307553" cy="4637483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3460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레지스터를 이용한 우회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인라인 어셈블리를 사용함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Bit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SSDT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Only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후킹에서는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흔적이 지우는 것은 중요하기 복구 코드 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2355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1" y="3285686"/>
            <a:ext cx="11390718" cy="140053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3460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접근할 때 연산을 도와주는 매크로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602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1" y="3285686"/>
            <a:ext cx="11390718" cy="140053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34608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접근할 때 연산을 도와주는 매크로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613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4" y="2728734"/>
            <a:ext cx="10079827" cy="334418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드라이버가 메모리에 상주할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실행하는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6542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678858"/>
            <a:ext cx="8637965" cy="334418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드라이버가 메모리에서 해제될 때 실행하는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229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678858"/>
            <a:ext cx="8637965" cy="334418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드라이버가 메모리에서 해제될 때 실행하는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183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BD03833-C5CB-4FC3-BC01-B8A8A48B1E71}"/>
              </a:ext>
            </a:extLst>
          </p:cNvPr>
          <p:cNvSpPr/>
          <p:nvPr/>
        </p:nvSpPr>
        <p:spPr>
          <a:xfrm>
            <a:off x="407324" y="2988425"/>
            <a:ext cx="2427317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9AD461-5053-4218-9748-94DD4C9703CD}"/>
              </a:ext>
            </a:extLst>
          </p:cNvPr>
          <p:cNvSpPr/>
          <p:nvPr/>
        </p:nvSpPr>
        <p:spPr>
          <a:xfrm>
            <a:off x="3394363" y="2988425"/>
            <a:ext cx="2427317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구축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68B27-60FA-4220-8EFB-22BEA0F5E78D}"/>
              </a:ext>
            </a:extLst>
          </p:cNvPr>
          <p:cNvSpPr/>
          <p:nvPr/>
        </p:nvSpPr>
        <p:spPr>
          <a:xfrm>
            <a:off x="6381402" y="2988425"/>
            <a:ext cx="2427317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원리 설명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D94BF-FB4B-4CDA-B18B-DCDBD69D66A7}"/>
              </a:ext>
            </a:extLst>
          </p:cNvPr>
          <p:cNvSpPr/>
          <p:nvPr/>
        </p:nvSpPr>
        <p:spPr>
          <a:xfrm>
            <a:off x="9368441" y="2988425"/>
            <a:ext cx="2427317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마무리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B7B488-CCA2-400F-889F-AC03C3692D7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734071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466225"/>
            <a:ext cx="11166274" cy="3776686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 코드와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언후킹할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894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1" y="2505449"/>
            <a:ext cx="11166274" cy="3763632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 코드와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언후킹할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 코드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46447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369127"/>
            <a:ext cx="10177060" cy="4380808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했을 때의 사용할 함수의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03654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686482"/>
            <a:ext cx="11562549" cy="3897198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했을 때의 사용할 함수의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94022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 코드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DFC2A-84BA-494C-B0E3-6D8D0A16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4" y="2791718"/>
            <a:ext cx="11415656" cy="3210653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288664" y="1853248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했을 때의 사용할 함수의 코드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39492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529210" y="21718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</a:t>
            </a:r>
            <a:r>
              <a:rPr lang="ko-KR" altLang="en-US" dirty="0"/>
              <a:t> 마무리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37658-B503-414B-B5DA-576BE77A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0" y="900545"/>
            <a:ext cx="6401248" cy="5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180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</a:t>
            </a:r>
            <a:r>
              <a:rPr lang="ko-KR" altLang="en-US" dirty="0"/>
              <a:t> 마무리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8744C-715A-49A7-B833-29F4A60F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"/>
            <a:ext cx="12192000" cy="66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27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4.</a:t>
            </a:r>
            <a:r>
              <a:rPr lang="ko-KR" altLang="en-US" dirty="0"/>
              <a:t> 마무리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CBE68-2F18-4B7B-80B1-5715E2DB4F7E}"/>
              </a:ext>
            </a:extLst>
          </p:cNvPr>
          <p:cNvSpPr txBox="1">
            <a:spLocks/>
          </p:cNvSpPr>
          <p:nvPr/>
        </p:nvSpPr>
        <p:spPr>
          <a:xfrm>
            <a:off x="646111" y="2260572"/>
            <a:ext cx="8132129" cy="515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루트킷을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만들어보니까 잘 쓰면 진짜 이렇게 무서운 것은 없다 생각이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45716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44D6-E9B8-4EA4-94AA-A4FE533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프로젝트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C91D8-85E6-4E6E-8ACC-BF6E074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68802"/>
            <a:ext cx="8132129" cy="30095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악성코드를 구현하고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taskmgr.exe(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작업관리자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프로세스 탭에서 악성코드의 실행 여부를 확인할 수 있다는 것이 불편했습니다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작업관리자에서 프로세스 목록에서 나의 프로세스를 숨길 수 있으면 좋겠다 싶어서 이 프로젝트를 진행하게 되었습니다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3A20F-9F3C-42D6-B637-07BE9685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968" y="2368802"/>
            <a:ext cx="1611921" cy="1516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36213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44D6-E9B8-4EA4-94AA-A4FE533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환경 구축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C91D8-85E6-4E6E-8ACC-BF6E074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68802"/>
            <a:ext cx="8132129" cy="30095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Community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https://visualstudio.microsoft.com/thank-you-downloading-visual-studio/?sku=Community&amp;rel=15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1E026-4A96-402A-BD75-F51C0CA0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09" y="2209800"/>
            <a:ext cx="3752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44D6-E9B8-4EA4-94AA-A4FE533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환경 구축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C91D8-85E6-4E6E-8ACC-BF6E074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68802"/>
            <a:ext cx="8132129" cy="30095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WDK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https://go.microsoft.com/fwlink/?linkid=873060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CAF61-8D98-48C3-A5DD-151B3B68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69" y="185324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74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44D6-E9B8-4EA4-94AA-A4FE533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환경 구축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C91D8-85E6-4E6E-8ACC-BF6E074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68802"/>
            <a:ext cx="8132129" cy="30095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Windbg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https://docs.microsoft.com/en-us/windows-hardware/drivers/debugger/debugger-download-tools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CAF61-8D98-48C3-A5DD-151B3B68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788" y="1853248"/>
            <a:ext cx="180853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341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44D6-E9B8-4EA4-94AA-A4FE533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환경 구축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C91D8-85E6-4E6E-8ACC-BF6E074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68802"/>
            <a:ext cx="8132129" cy="30095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Vmware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7(32bit) iso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 필요합니다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알아서 구하시길 굿 럭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^^ 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CAF61-8D98-48C3-A5DD-151B3B68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131" y="1853248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67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BD03833-C5CB-4FC3-BC01-B8A8A48B1E71}"/>
              </a:ext>
            </a:extLst>
          </p:cNvPr>
          <p:cNvSpPr/>
          <p:nvPr/>
        </p:nvSpPr>
        <p:spPr>
          <a:xfrm>
            <a:off x="1903617" y="3429000"/>
            <a:ext cx="2427317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 Computer</a:t>
            </a: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Debugger</a:t>
            </a: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10(x64)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D94BF-FB4B-4CDA-B18B-DCDBD69D66A7}"/>
              </a:ext>
            </a:extLst>
          </p:cNvPr>
          <p:cNvSpPr/>
          <p:nvPr/>
        </p:nvSpPr>
        <p:spPr>
          <a:xfrm>
            <a:off x="7852754" y="3429000"/>
            <a:ext cx="2427317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Guest Computer</a:t>
            </a: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Debugee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7(x86)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2.</a:t>
            </a:r>
            <a:r>
              <a:rPr lang="ko-KR" altLang="en-US"/>
              <a:t> 환경 구축</a:t>
            </a:r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F52008BA-2963-4973-AAC7-3ACCA469F398}"/>
              </a:ext>
            </a:extLst>
          </p:cNvPr>
          <p:cNvSpPr txBox="1">
            <a:spLocks/>
          </p:cNvSpPr>
          <p:nvPr/>
        </p:nvSpPr>
        <p:spPr>
          <a:xfrm>
            <a:off x="646111" y="1965960"/>
            <a:ext cx="8132129" cy="10601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서술한 환경대로 환경을 구성합시다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F7ECD3-9A4E-45C7-BA3D-D7829E74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54" y="3964565"/>
            <a:ext cx="1092692" cy="11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63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2B8B447-0093-46C5-AAED-2D3A5438907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2.</a:t>
            </a:r>
            <a:r>
              <a:rPr lang="ko-KR" altLang="en-US"/>
              <a:t> 환경 구축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3F589-4291-4BF8-A927-08E67EB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3117"/>
            <a:ext cx="5120562" cy="4874926"/>
          </a:xfrm>
          <a:prstGeom prst="rect">
            <a:avLst/>
          </a:prstGeom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573B7F97-4438-493A-AD50-9D044EEFC639}"/>
              </a:ext>
            </a:extLst>
          </p:cNvPr>
          <p:cNvSpPr txBox="1">
            <a:spLocks/>
          </p:cNvSpPr>
          <p:nvPr/>
        </p:nvSpPr>
        <p:spPr>
          <a:xfrm>
            <a:off x="646111" y="1791393"/>
            <a:ext cx="5206049" cy="40524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Debugee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 상세 설명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 Port2  :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 action="ppaction://hlinkfile"/>
              </a:rPr>
              <a:t>\\.\pipe\Windows7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Named pipe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생성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36164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392</Words>
  <Application>Microsoft Office PowerPoint</Application>
  <PresentationFormat>와이드스크린</PresentationFormat>
  <Paragraphs>110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나눔바른고딕</vt:lpstr>
      <vt:lpstr>맑은 고딕</vt:lpstr>
      <vt:lpstr>Arial</vt:lpstr>
      <vt:lpstr>Century Gothic</vt:lpstr>
      <vt:lpstr>Wingdings 3</vt:lpstr>
      <vt:lpstr>이온</vt:lpstr>
      <vt:lpstr>SSDT 후킹</vt:lpstr>
      <vt:lpstr>PowerPoint 프레젠테이션</vt:lpstr>
      <vt:lpstr>1. 프로젝트 개요</vt:lpstr>
      <vt:lpstr>2. 환경 구축</vt:lpstr>
      <vt:lpstr>2. 환경 구축</vt:lpstr>
      <vt:lpstr>2. 환경 구축</vt:lpstr>
      <vt:lpstr>2. 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SSDT 후킹</dc:title>
  <dc:creator>충호 이</dc:creator>
  <cp:lastModifiedBy>충호 이</cp:lastModifiedBy>
  <cp:revision>11</cp:revision>
  <dcterms:created xsi:type="dcterms:W3CDTF">2018-08-20T08:41:59Z</dcterms:created>
  <dcterms:modified xsi:type="dcterms:W3CDTF">2018-08-20T20:42:03Z</dcterms:modified>
</cp:coreProperties>
</file>