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0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2AF1-5D33-8AD0-6058-A6A1A010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BF35C-FEEB-7AF2-8887-4B65FDEA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127D1-8365-E3AA-7810-3CBD37ED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A420-E541-F2AA-8D8E-D3F531CE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07A81-0EC1-AAC0-2C2F-E49390B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18BA0-4730-4363-3D6D-013152E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D8AFF-95E7-F302-357E-453CEC3E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E66FB-3BF5-6B92-072E-8E13B0C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51523-D401-9761-2A43-54212ABC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F2652-7745-5CD1-1F48-8F4C7F0E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2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27B7DE-67D9-ECB8-339D-023E93E38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83F30-053B-FD81-31AB-FAFC78D7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40F51-EC32-C99F-8437-5994FA7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80B8-8A6F-189A-6B26-02AEF09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574F1-304A-EEFC-E413-280347CF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AEFDC-DE75-180C-38BD-8974B02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CBA1-33F1-7FB9-3911-E7537697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EF94-435B-4BB3-2FCF-DCCBDC7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D9DF5-DC2D-9D68-CCA9-577D917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43FE0-9926-236A-5F22-51CB6E8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42B2C-9C0B-CB3F-B30B-CCB5C83F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5541C-3D90-942C-2179-DA4463E7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8E2F6-0068-9FD5-C027-8A4DCE05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2AAA6-5E5C-041F-69B8-C676AF25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BE30D-328F-A7C9-0158-22817D8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47BF-102A-55BF-B3C0-1A1F23DD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F3CF4-D6DB-7718-3104-88816A8D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797BC-F504-9E8E-CF81-B9A20236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282DE-E695-2301-1185-04BFAFA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755D7-C007-F488-0D37-CD1E11AE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3216F-B9A6-46AD-1302-B5A781F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5EB0-B210-B748-461C-C6B34BAB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DE849-D6F6-F10F-A610-37CC35CB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C364D-B8DC-45C5-045E-EBDAE403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988BE-A226-BC93-31F3-BBAF93E94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12B8E-083A-E482-8D78-923C3EE4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A380B4-D2F6-9614-C128-2063FD5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FD4E6-16D6-74A6-CB5F-F29650A6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FBAC7A-4F84-209F-2DA6-46593ED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7EB-736F-E1D5-A33E-F837FA76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A7CFF-951C-5889-810F-A83DFC28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597DE-186F-E105-6330-7915F83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7A16F-A41D-326C-7508-E6A63BB8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6255E-5536-26BF-BFE1-ADF6189E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D49F6-23D8-3820-4E89-8A9187FE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CDAE0-6857-6361-5E97-10D892F5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0DA25-99D0-00B7-D9E2-8D01C015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50736-6B97-5642-7A05-7370856A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890C4-E093-6371-A17D-3A4F9D67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78CB2-7147-C3C5-D29E-A8C6DCB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0A669-2ABF-FCC4-E976-CFF6A068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54993-0882-7EC9-FB82-6B270A0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41DE-E760-57F6-3EF0-0BA0938A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84F1C-8F92-79A9-8EFA-670A72B0F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93CCA-F7E8-0312-A5C2-B7A10D9B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EA6BC-4440-E6E2-3131-0896007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D5CFD-68DC-78EB-1E03-8B076FF7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8A303-1B5E-39B5-53FE-32BDC7B4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EB171-8CD3-64E0-67D3-ABA3C556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4C2BA-B628-F9E4-C1A1-F51EF1BF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3A36F-0815-0474-C0FA-F1759C8F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919C-109B-4A46-A347-FE251D5B21A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BA44B-D10A-5637-6BD8-7CB38B7D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209-1DBC-64E7-6034-515BEB2D6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0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슬라이드 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내용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2B35D6-210D-4450-1F39-54BDB42D12BC}"/>
              </a:ext>
            </a:extLst>
          </p:cNvPr>
          <p:cNvSpPr/>
          <p:nvPr/>
        </p:nvSpPr>
        <p:spPr>
          <a:xfrm>
            <a:off x="8252460" y="1272540"/>
            <a:ext cx="3611880" cy="503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14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턴제</a:t>
            </a:r>
            <a:r>
              <a:rPr lang="ko-KR" altLang="en-US" sz="2400" dirty="0"/>
              <a:t> </a:t>
            </a:r>
            <a:r>
              <a:rPr lang="en-US" altLang="ko-KR" sz="2400" dirty="0"/>
              <a:t>RPG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6284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전투시스템</a:t>
            </a:r>
            <a:r>
              <a:rPr lang="en-US" altLang="ko-KR" sz="1600" dirty="0"/>
              <a:t>: </a:t>
            </a:r>
            <a:r>
              <a:rPr lang="ko-KR" altLang="en-US" sz="1600" dirty="0"/>
              <a:t>조우</a:t>
            </a:r>
            <a:r>
              <a:rPr lang="en-US" altLang="ko-KR" sz="1600" dirty="0"/>
              <a:t>, </a:t>
            </a:r>
            <a:r>
              <a:rPr lang="ko-KR" altLang="en-US" sz="1600" dirty="0"/>
              <a:t>전투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조우 </a:t>
            </a:r>
            <a:r>
              <a:rPr lang="en-US" altLang="ko-KR" sz="1600" dirty="0"/>
              <a:t>: </a:t>
            </a:r>
            <a:r>
              <a:rPr lang="ko-KR" altLang="en-US" sz="1600" dirty="0"/>
              <a:t>몬스터가 존재하는 특정 구역을 침범</a:t>
            </a:r>
            <a:r>
              <a:rPr lang="en-US" altLang="ko-KR" sz="1600" dirty="0"/>
              <a:t>, </a:t>
            </a:r>
            <a:r>
              <a:rPr lang="ko-KR" altLang="en-US" sz="1600" dirty="0"/>
              <a:t>전투 공간으로 진입</a:t>
            </a:r>
            <a:endParaRPr lang="en-US" altLang="ko-KR" sz="1600" dirty="0"/>
          </a:p>
          <a:p>
            <a:pPr defTabSz="715963"/>
            <a:r>
              <a:rPr lang="en-US" altLang="ko-KR" sz="1600" dirty="0"/>
              <a:t>--</a:t>
            </a:r>
            <a:r>
              <a:rPr lang="ko-KR" altLang="en-US" sz="1600" dirty="0"/>
              <a:t>특수 사건</a:t>
            </a:r>
            <a:r>
              <a:rPr lang="en-US" altLang="ko-KR" sz="1600" dirty="0"/>
              <a:t> : </a:t>
            </a:r>
            <a:r>
              <a:rPr lang="ko-KR" altLang="en-US" sz="1600" dirty="0"/>
              <a:t>기습</a:t>
            </a:r>
            <a:r>
              <a:rPr lang="en-US" altLang="ko-KR" sz="1600" dirty="0"/>
              <a:t>(</a:t>
            </a:r>
            <a:r>
              <a:rPr lang="ko-KR" altLang="en-US" sz="1400" dirty="0"/>
              <a:t>전투에서 유리함을 </a:t>
            </a:r>
            <a:r>
              <a:rPr lang="ko-KR" altLang="en-US" sz="1400" dirty="0" err="1"/>
              <a:t>가져감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선턴</a:t>
            </a:r>
            <a:r>
              <a:rPr lang="en-US" altLang="ko-KR" sz="1400" dirty="0"/>
              <a:t>, </a:t>
            </a:r>
            <a:r>
              <a:rPr lang="ko-KR" altLang="en-US" sz="1400" dirty="0"/>
              <a:t>적 </a:t>
            </a:r>
            <a:r>
              <a:rPr lang="en-US" altLang="ko-KR" sz="1400" dirty="0"/>
              <a:t>hp</a:t>
            </a:r>
            <a:r>
              <a:rPr lang="ko-KR" altLang="en-US" sz="1400" dirty="0"/>
              <a:t>감소 등</a:t>
            </a:r>
            <a:r>
              <a:rPr lang="en-US" altLang="ko-KR" sz="1400" dirty="0"/>
              <a:t>…</a:t>
            </a:r>
            <a:r>
              <a:rPr lang="en-US" altLang="ko-KR" sz="1600" dirty="0"/>
              <a:t>)</a:t>
            </a:r>
          </a:p>
          <a:p>
            <a:pPr defTabSz="715963"/>
            <a:endParaRPr lang="en-US" altLang="ko-KR" sz="1600" dirty="0"/>
          </a:p>
          <a:p>
            <a:pPr defTabSz="715963"/>
            <a:r>
              <a:rPr lang="en-US" altLang="ko-KR" sz="1600" dirty="0"/>
              <a:t>-</a:t>
            </a:r>
            <a:r>
              <a:rPr lang="ko-KR" altLang="en-US" sz="1600" dirty="0"/>
              <a:t>전투 </a:t>
            </a:r>
            <a:r>
              <a:rPr lang="en-US" altLang="ko-KR" sz="1600" dirty="0"/>
              <a:t>: </a:t>
            </a:r>
            <a:r>
              <a:rPr lang="ko-KR" altLang="en-US" sz="1600" dirty="0"/>
              <a:t>전투 공간 내부에서 한정된 적과 전투</a:t>
            </a:r>
            <a:endParaRPr lang="en-US" altLang="ko-KR" sz="1600" dirty="0"/>
          </a:p>
          <a:p>
            <a:pPr defTabSz="715963"/>
            <a:r>
              <a:rPr lang="en-US" altLang="ko-KR" sz="1600" dirty="0"/>
              <a:t>--</a:t>
            </a:r>
            <a:r>
              <a:rPr lang="ko-KR" altLang="en-US" sz="1600" dirty="0"/>
              <a:t>행동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(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/>
              <a:t>일반공격</a:t>
            </a:r>
            <a:r>
              <a:rPr lang="en-US" altLang="ko-KR" sz="1600" dirty="0"/>
              <a:t>),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r>
              <a:rPr lang="en-US" altLang="ko-KR" sz="1600" dirty="0"/>
              <a:t>(</a:t>
            </a:r>
            <a:r>
              <a:rPr lang="ko-KR" altLang="en-US" sz="1400" dirty="0"/>
              <a:t>확률적으로 전투에서 벗어남</a:t>
            </a:r>
            <a:r>
              <a:rPr lang="en-US" altLang="ko-KR" sz="1600" dirty="0"/>
              <a:t>)</a:t>
            </a:r>
          </a:p>
          <a:p>
            <a:pPr defTabSz="715963"/>
            <a:endParaRPr lang="en-US" altLang="ko-KR" sz="1600" dirty="0"/>
          </a:p>
        </p:txBody>
      </p:sp>
      <p:pic>
        <p:nvPicPr>
          <p:cNvPr id="1026" name="Picture 2" descr="옥토패스 트래블러 II (OCTOPATH TRAVELER II)">
            <a:extLst>
              <a:ext uri="{FF2B5EF4-FFF2-40B4-BE49-F238E27FC236}">
                <a16:creationId xmlns:a16="http://schemas.microsoft.com/office/drawing/2014/main" id="{2598E32B-5D1E-8D15-6EA4-19746FB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2" y="1272540"/>
            <a:ext cx="5113018" cy="287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홍차넷 - 낼 저녁 포더킹 같이 하실분?[마감]">
            <a:extLst>
              <a:ext uri="{FF2B5EF4-FFF2-40B4-BE49-F238E27FC236}">
                <a16:creationId xmlns:a16="http://schemas.microsoft.com/office/drawing/2014/main" id="{2E085988-FD12-FD91-BC32-20BC1D08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93" y="4381500"/>
            <a:ext cx="2211972" cy="19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추억의 게임, 마법학교 아르피아를 기억하시나요?">
            <a:extLst>
              <a:ext uri="{FF2B5EF4-FFF2-40B4-BE49-F238E27FC236}">
                <a16:creationId xmlns:a16="http://schemas.microsoft.com/office/drawing/2014/main" id="{DCD4AE5C-8E11-764B-91B8-8571108B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079" y="4381499"/>
            <a:ext cx="268526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메인 | 공식 사이트——여정의 끝이 뭇별에 닿길">
            <a:extLst>
              <a:ext uri="{FF2B5EF4-FFF2-40B4-BE49-F238E27FC236}">
                <a16:creationId xmlns:a16="http://schemas.microsoft.com/office/drawing/2014/main" id="{9532E721-F874-F923-5C71-2F86A857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56" y="4148184"/>
            <a:ext cx="3796894" cy="21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23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턴제</a:t>
            </a:r>
            <a:r>
              <a:rPr lang="ko-KR" altLang="en-US" sz="2400" dirty="0"/>
              <a:t> </a:t>
            </a:r>
            <a:r>
              <a:rPr lang="en-US" altLang="ko-KR" sz="2400" dirty="0"/>
              <a:t>RPG-</a:t>
            </a:r>
            <a:r>
              <a:rPr lang="ko-KR" altLang="en-US" sz="2400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629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진입 </a:t>
            </a:r>
            <a:r>
              <a:rPr lang="en-US" altLang="ko-KR" sz="1600" dirty="0"/>
              <a:t>-&gt; </a:t>
            </a:r>
            <a:r>
              <a:rPr lang="ko-KR" altLang="en-US" sz="1600" dirty="0"/>
              <a:t>행동 선택</a:t>
            </a:r>
            <a:r>
              <a:rPr lang="en-US" altLang="ko-KR" sz="1600" dirty="0"/>
              <a:t>(</a:t>
            </a:r>
            <a:r>
              <a:rPr lang="ko-KR" altLang="en-US" sz="1600" dirty="0"/>
              <a:t>스킬</a:t>
            </a:r>
            <a:r>
              <a:rPr lang="en-US" altLang="ko-KR" sz="1600" dirty="0"/>
              <a:t>, </a:t>
            </a:r>
            <a:r>
              <a:rPr lang="ko-KR" altLang="en-US" sz="1600" dirty="0"/>
              <a:t>평타</a:t>
            </a:r>
            <a:r>
              <a:rPr lang="en-US" altLang="ko-KR" sz="1600" dirty="0"/>
              <a:t>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r>
              <a:rPr lang="en-US" altLang="ko-KR" sz="1600" dirty="0"/>
              <a:t>) -&gt; </a:t>
            </a:r>
            <a:r>
              <a:rPr lang="ko-KR" altLang="en-US" sz="1600" dirty="0"/>
              <a:t>턴 넘기기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승리 </a:t>
            </a:r>
            <a:r>
              <a:rPr lang="en-US" altLang="ko-KR" sz="1600" dirty="0"/>
              <a:t>or </a:t>
            </a:r>
            <a:r>
              <a:rPr lang="ko-KR" altLang="en-US" sz="1600" dirty="0"/>
              <a:t>패배로 전투공간 탈출</a:t>
            </a:r>
            <a:r>
              <a:rPr lang="en-US" altLang="ko-KR" sz="1600" dirty="0"/>
              <a:t>(+</a:t>
            </a:r>
            <a:r>
              <a:rPr lang="ko-KR" altLang="en-US" sz="1400" dirty="0"/>
              <a:t>도주</a:t>
            </a:r>
            <a:r>
              <a:rPr lang="en-US" altLang="ko-KR" sz="1400" dirty="0"/>
              <a:t>)</a:t>
            </a:r>
          </a:p>
          <a:p>
            <a:pPr marL="541338" indent="-541338"/>
            <a:r>
              <a:rPr lang="ko-KR" altLang="en-US" sz="1600" dirty="0"/>
              <a:t>조우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스폰되어</a:t>
            </a:r>
            <a:r>
              <a:rPr lang="ko-KR" altLang="en-US" sz="1600" dirty="0"/>
              <a:t> 돌아다니는 몬스터</a:t>
            </a:r>
            <a:r>
              <a:rPr lang="en-US" altLang="ko-KR" sz="1600" dirty="0"/>
              <a:t>, </a:t>
            </a:r>
            <a:r>
              <a:rPr lang="ko-KR" altLang="en-US" sz="1600" dirty="0"/>
              <a:t>몬스터가 랜덤으로 등장하는 타일</a:t>
            </a:r>
            <a:r>
              <a:rPr lang="en-US" altLang="ko-KR" sz="1600" dirty="0"/>
              <a:t>(</a:t>
            </a:r>
            <a:r>
              <a:rPr lang="ko-KR" altLang="en-US" sz="1400" dirty="0"/>
              <a:t>랜덤 </a:t>
            </a:r>
            <a:r>
              <a:rPr lang="ko-KR" altLang="en-US" sz="1400" dirty="0" err="1"/>
              <a:t>인카운터</a:t>
            </a:r>
            <a:r>
              <a:rPr lang="en-US" altLang="ko-KR" sz="1600" dirty="0"/>
              <a:t>), </a:t>
            </a:r>
          </a:p>
          <a:p>
            <a:pPr marL="541338" indent="-541338"/>
            <a:r>
              <a:rPr lang="ko-KR" altLang="en-US" sz="1600" dirty="0"/>
              <a:t>행동 선택 </a:t>
            </a:r>
            <a:r>
              <a:rPr lang="en-US" altLang="ko-KR" sz="1600" dirty="0"/>
              <a:t>: </a:t>
            </a:r>
          </a:p>
        </p:txBody>
      </p:sp>
      <p:pic>
        <p:nvPicPr>
          <p:cNvPr id="2050" name="Picture 2" descr="옥토패스 트래블러 2019년 6월 7일 Steam 출시 예정">
            <a:extLst>
              <a:ext uri="{FF2B5EF4-FFF2-40B4-BE49-F238E27FC236}">
                <a16:creationId xmlns:a16="http://schemas.microsoft.com/office/drawing/2014/main" id="{D3AF0CC6-62DF-D0C3-6310-44EF6F01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90" y="1272540"/>
            <a:ext cx="4895850" cy="27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전투 중 스크린샷">
            <a:extLst>
              <a:ext uri="{FF2B5EF4-FFF2-40B4-BE49-F238E27FC236}">
                <a16:creationId xmlns:a16="http://schemas.microsoft.com/office/drawing/2014/main" id="{0672C8D1-B98A-0DCE-F350-3FEACD0F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0" y="4158549"/>
            <a:ext cx="2659380" cy="216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마법학교 아르피아 : 네이버 블로그">
            <a:extLst>
              <a:ext uri="{FF2B5EF4-FFF2-40B4-BE49-F238E27FC236}">
                <a16:creationId xmlns:a16="http://schemas.microsoft.com/office/drawing/2014/main" id="{4E6F0BEB-7851-4BE5-45AD-D17342CB8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t="22354" r="34788" b="23730"/>
          <a:stretch/>
        </p:blipFill>
        <p:spPr bwMode="auto">
          <a:xfrm>
            <a:off x="6621360" y="4014216"/>
            <a:ext cx="2478063" cy="23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6FD14EB-4CA7-6CD8-9EC6-BF0233AF2EFE}"/>
              </a:ext>
            </a:extLst>
          </p:cNvPr>
          <p:cNvSpPr/>
          <p:nvPr/>
        </p:nvSpPr>
        <p:spPr>
          <a:xfrm>
            <a:off x="6968490" y="5273040"/>
            <a:ext cx="624840" cy="624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7012A7C-E3F6-C19E-66AA-9EE8B69BF502}"/>
              </a:ext>
            </a:extLst>
          </p:cNvPr>
          <p:cNvSpPr/>
          <p:nvPr/>
        </p:nvSpPr>
        <p:spPr>
          <a:xfrm>
            <a:off x="7101840" y="4777740"/>
            <a:ext cx="373380" cy="4038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4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박호근</dc:creator>
  <cp:lastModifiedBy>박호근</cp:lastModifiedBy>
  <cp:revision>1</cp:revision>
  <dcterms:created xsi:type="dcterms:W3CDTF">2023-07-01T13:03:45Z</dcterms:created>
  <dcterms:modified xsi:type="dcterms:W3CDTF">2023-07-01T14:32:15Z</dcterms:modified>
</cp:coreProperties>
</file>