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theme/theme7.xml" ContentType="application/vnd.openxmlformats-officedocument.theme+xml"/>
  <Override PartName="/ppt/slideLayouts/slideLayout12.xml" ContentType="application/vnd.openxmlformats-officedocument.presentationml.slideLayout+xml"/>
  <Override PartName="/ppt/theme/theme8.xml" ContentType="application/vnd.openxmlformats-officedocument.theme+xml"/>
  <Override PartName="/ppt/slideLayouts/slideLayout13.xml" ContentType="application/vnd.openxmlformats-officedocument.presentationml.slideLayout+xml"/>
  <Override PartName="/ppt/theme/theme9.xml" ContentType="application/vnd.openxmlformats-officedocument.theme+xml"/>
  <Override PartName="/ppt/slideLayouts/slideLayout14.xml" ContentType="application/vnd.openxmlformats-officedocument.presentationml.slideLayout+xml"/>
  <Override PartName="/ppt/theme/theme10.xml" ContentType="application/vnd.openxmlformats-officedocument.theme+xml"/>
  <Override PartName="/ppt/slideLayouts/slideLayout15.xml" ContentType="application/vnd.openxmlformats-officedocument.presentationml.slideLayout+xml"/>
  <Override PartName="/ppt/theme/theme11.xml" ContentType="application/vnd.openxmlformats-officedocument.theme+xml"/>
  <Override PartName="/ppt/slideLayouts/slideLayout16.xml" ContentType="application/vnd.openxmlformats-officedocument.presentationml.slideLayout+xml"/>
  <Override PartName="/ppt/theme/theme12.xml" ContentType="application/vnd.openxmlformats-officedocument.theme+xml"/>
  <Override PartName="/ppt/slideLayouts/slideLayout17.xml" ContentType="application/vnd.openxmlformats-officedocument.presentationml.slideLayout+xml"/>
  <Override PartName="/ppt/theme/theme13.xml" ContentType="application/vnd.openxmlformats-officedocument.theme+xml"/>
  <Override PartName="/ppt/slideLayouts/slideLayout18.xml" ContentType="application/vnd.openxmlformats-officedocument.presentationml.slideLayout+xml"/>
  <Override PartName="/ppt/theme/theme14.xml" ContentType="application/vnd.openxmlformats-officedocument.theme+xml"/>
  <Override PartName="/ppt/slideLayouts/slideLayout19.xml" ContentType="application/vnd.openxmlformats-officedocument.presentationml.slideLayout+xml"/>
  <Override PartName="/ppt/theme/theme15.xml" ContentType="application/vnd.openxmlformats-officedocument.theme+xml"/>
  <Override PartName="/ppt/slideLayouts/slideLayout20.xml" ContentType="application/vnd.openxmlformats-officedocument.presentationml.slideLayout+xml"/>
  <Override PartName="/ppt/theme/theme16.xml" ContentType="application/vnd.openxmlformats-officedocument.theme+xml"/>
  <Override PartName="/ppt/slideLayouts/slideLayout21.xml" ContentType="application/vnd.openxmlformats-officedocument.presentationml.slideLayout+xml"/>
  <Override PartName="/ppt/theme/theme17.xml" ContentType="application/vnd.openxmlformats-officedocument.theme+xml"/>
  <Override PartName="/ppt/slideLayouts/slideLayout22.xml" ContentType="application/vnd.openxmlformats-officedocument.presentationml.slideLayout+xml"/>
  <Override PartName="/ppt/theme/theme18.xml" ContentType="application/vnd.openxmlformats-officedocument.theme+xml"/>
  <Override PartName="/ppt/slideLayouts/slideLayout23.xml" ContentType="application/vnd.openxmlformats-officedocument.presentationml.slideLayout+xml"/>
  <Override PartName="/ppt/theme/theme19.xml" ContentType="application/vnd.openxmlformats-officedocument.theme+xml"/>
  <Override PartName="/ppt/slideLayouts/slideLayout24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slideLayouts/slideLayout25.xml" ContentType="application/vnd.openxmlformats-officedocument.presentationml.slideLayout+xml"/>
  <Override PartName="/ppt/theme/theme23.xml" ContentType="application/vnd.openxmlformats-officedocument.theme+xml"/>
  <Override PartName="/ppt/slideLayouts/slideLayout26.xml" ContentType="application/vnd.openxmlformats-officedocument.presentationml.slideLayout+xml"/>
  <Override PartName="/ppt/theme/theme24.xml" ContentType="application/vnd.openxmlformats-officedocument.theme+xml"/>
  <Override PartName="/ppt/slideLayouts/slideLayout27.xml" ContentType="application/vnd.openxmlformats-officedocument.presentationml.slideLayout+xml"/>
  <Override PartName="/ppt/theme/theme25.xml" ContentType="application/vnd.openxmlformats-officedocument.theme+xml"/>
  <Override PartName="/ppt/slideLayouts/slideLayout28.xml" ContentType="application/vnd.openxmlformats-officedocument.presentationml.slideLayout+xml"/>
  <Override PartName="/ppt/theme/theme26.xml" ContentType="application/vnd.openxmlformats-officedocument.theme+xml"/>
  <Override PartName="/ppt/slideLayouts/slideLayout29.xml" ContentType="application/vnd.openxmlformats-officedocument.presentationml.slideLayout+xml"/>
  <Override PartName="/ppt/theme/theme27.xml" ContentType="application/vnd.openxmlformats-officedocument.theme+xml"/>
  <Override PartName="/ppt/slideLayouts/slideLayout30.xml" ContentType="application/vnd.openxmlformats-officedocument.presentationml.slideLayout+xml"/>
  <Override PartName="/ppt/theme/theme28.xml" ContentType="application/vnd.openxmlformats-officedocument.theme+xml"/>
  <Override PartName="/ppt/slideLayouts/slideLayout31.xml" ContentType="application/vnd.openxmlformats-officedocument.presentationml.slideLayout+xml"/>
  <Override PartName="/ppt/theme/theme29.xml" ContentType="application/vnd.openxmlformats-officedocument.theme+xml"/>
  <Override PartName="/ppt/slideLayouts/slideLayout32.xml" ContentType="application/vnd.openxmlformats-officedocument.presentationml.slideLayout+xml"/>
  <Override PartName="/ppt/theme/theme30.xml" ContentType="application/vnd.openxmlformats-officedocument.theme+xml"/>
  <Override PartName="/ppt/slideLayouts/slideLayout33.xml" ContentType="application/vnd.openxmlformats-officedocument.presentationml.slideLayout+xml"/>
  <Override PartName="/ppt/theme/theme31.xml" ContentType="application/vnd.openxmlformats-officedocument.theme+xml"/>
  <Override PartName="/ppt/slideLayouts/slideLayout34.xml" ContentType="application/vnd.openxmlformats-officedocument.presentationml.slideLayout+xml"/>
  <Override PartName="/ppt/theme/theme32.xml" ContentType="application/vnd.openxmlformats-officedocument.theme+xml"/>
  <Override PartName="/ppt/slideLayouts/slideLayout35.xml" ContentType="application/vnd.openxmlformats-officedocument.presentationml.slideLayout+xml"/>
  <Override PartName="/ppt/theme/theme33.xml" ContentType="application/vnd.openxmlformats-officedocument.theme+xml"/>
  <Override PartName="/ppt/slideLayouts/slideLayout36.xml" ContentType="application/vnd.openxmlformats-officedocument.presentationml.slideLayout+xml"/>
  <Override PartName="/ppt/theme/theme34.xml" ContentType="application/vnd.openxmlformats-officedocument.theme+xml"/>
  <Override PartName="/ppt/slideLayouts/slideLayout37.xml" ContentType="application/vnd.openxmlformats-officedocument.presentationml.slideLayout+xml"/>
  <Override PartName="/ppt/theme/theme35.xml" ContentType="application/vnd.openxmlformats-officedocument.theme+xml"/>
  <Override PartName="/ppt/slideLayouts/slideLayout38.xml" ContentType="application/vnd.openxmlformats-officedocument.presentationml.slideLayout+xml"/>
  <Override PartName="/ppt/theme/theme36.xml" ContentType="application/vnd.openxmlformats-officedocument.theme+xml"/>
  <Override PartName="/ppt/theme/theme3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7" r:id="rId3"/>
    <p:sldMasterId id="2147483659" r:id="rId4"/>
    <p:sldMasterId id="2147483661" r:id="rId5"/>
    <p:sldMasterId id="2147483663" r:id="rId6"/>
    <p:sldMasterId id="2147483665" r:id="rId7"/>
    <p:sldMasterId id="2147483667" r:id="rId8"/>
    <p:sldMasterId id="2147483669" r:id="rId9"/>
    <p:sldMasterId id="2147483671" r:id="rId10"/>
    <p:sldMasterId id="2147483673" r:id="rId11"/>
    <p:sldMasterId id="2147483675" r:id="rId12"/>
    <p:sldMasterId id="2147483677" r:id="rId13"/>
    <p:sldMasterId id="2147483679" r:id="rId14"/>
    <p:sldMasterId id="2147483681" r:id="rId15"/>
    <p:sldMasterId id="2147483683" r:id="rId16"/>
    <p:sldMasterId id="2147483685" r:id="rId17"/>
    <p:sldMasterId id="2147483687" r:id="rId18"/>
    <p:sldMasterId id="2147483689" r:id="rId19"/>
    <p:sldMasterId id="2147483691" r:id="rId20"/>
    <p:sldMasterId id="2147483693" r:id="rId21"/>
    <p:sldMasterId id="2147483695" r:id="rId22"/>
    <p:sldMasterId id="2147483697" r:id="rId23"/>
    <p:sldMasterId id="2147483699" r:id="rId24"/>
    <p:sldMasterId id="2147483701" r:id="rId25"/>
    <p:sldMasterId id="2147483703" r:id="rId26"/>
    <p:sldMasterId id="2147483705" r:id="rId27"/>
    <p:sldMasterId id="2147483707" r:id="rId28"/>
    <p:sldMasterId id="2147483709" r:id="rId29"/>
    <p:sldMasterId id="2147483711" r:id="rId30"/>
    <p:sldMasterId id="2147483713" r:id="rId31"/>
    <p:sldMasterId id="2147483715" r:id="rId32"/>
    <p:sldMasterId id="2147483717" r:id="rId33"/>
    <p:sldMasterId id="2147483719" r:id="rId34"/>
    <p:sldMasterId id="2147483721" r:id="rId35"/>
    <p:sldMasterId id="2147483723" r:id="rId36"/>
  </p:sldMasterIdLst>
  <p:notesMasterIdLst>
    <p:notesMasterId r:id="rId71"/>
  </p:notesMasterIdLst>
  <p:sldIdLst>
    <p:sldId id="256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6" r:id="rId57"/>
    <p:sldId id="287" r:id="rId58"/>
    <p:sldId id="288" r:id="rId59"/>
    <p:sldId id="289" r:id="rId60"/>
    <p:sldId id="290" r:id="rId61"/>
    <p:sldId id="291" r:id="rId62"/>
    <p:sldId id="292" r:id="rId63"/>
    <p:sldId id="293" r:id="rId64"/>
    <p:sldId id="294" r:id="rId65"/>
    <p:sldId id="295" r:id="rId66"/>
    <p:sldId id="296" r:id="rId67"/>
    <p:sldId id="297" r:id="rId68"/>
    <p:sldId id="298" r:id="rId69"/>
    <p:sldId id="299" r:id="rId70"/>
  </p:sldIdLst>
  <p:sldSz cx="9144000" cy="5715000" type="screen16x1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50"/>
  </p:normalViewPr>
  <p:slideViewPr>
    <p:cSldViewPr snapToGrid="0">
      <p:cViewPr varScale="1">
        <p:scale>
          <a:sx n="144" d="100"/>
          <a:sy n="144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63" Type="http://schemas.openxmlformats.org/officeDocument/2006/relationships/slide" Target="slides/slide27.xml"/><Relationship Id="rId64" Type="http://schemas.openxmlformats.org/officeDocument/2006/relationships/slide" Target="slides/slide28.xml"/><Relationship Id="rId65" Type="http://schemas.openxmlformats.org/officeDocument/2006/relationships/slide" Target="slides/slide29.xml"/><Relationship Id="rId66" Type="http://schemas.openxmlformats.org/officeDocument/2006/relationships/slide" Target="slides/slide30.xml"/><Relationship Id="rId67" Type="http://schemas.openxmlformats.org/officeDocument/2006/relationships/slide" Target="slides/slide31.xml"/><Relationship Id="rId68" Type="http://schemas.openxmlformats.org/officeDocument/2006/relationships/slide" Target="slides/slide32.xml"/><Relationship Id="rId69" Type="http://schemas.openxmlformats.org/officeDocument/2006/relationships/slide" Target="slides/slide33.xml"/><Relationship Id="rId50" Type="http://schemas.openxmlformats.org/officeDocument/2006/relationships/slide" Target="slides/slide14.xml"/><Relationship Id="rId51" Type="http://schemas.openxmlformats.org/officeDocument/2006/relationships/slide" Target="slides/slide15.xml"/><Relationship Id="rId52" Type="http://schemas.openxmlformats.org/officeDocument/2006/relationships/slide" Target="slides/slide16.xml"/><Relationship Id="rId53" Type="http://schemas.openxmlformats.org/officeDocument/2006/relationships/slide" Target="slides/slide17.xml"/><Relationship Id="rId54" Type="http://schemas.openxmlformats.org/officeDocument/2006/relationships/slide" Target="slides/slide18.xml"/><Relationship Id="rId55" Type="http://schemas.openxmlformats.org/officeDocument/2006/relationships/slide" Target="slides/slide19.xml"/><Relationship Id="rId56" Type="http://schemas.openxmlformats.org/officeDocument/2006/relationships/slide" Target="slides/slide20.xml"/><Relationship Id="rId57" Type="http://schemas.openxmlformats.org/officeDocument/2006/relationships/slide" Target="slides/slide21.xml"/><Relationship Id="rId58" Type="http://schemas.openxmlformats.org/officeDocument/2006/relationships/slide" Target="slides/slide22.xml"/><Relationship Id="rId59" Type="http://schemas.openxmlformats.org/officeDocument/2006/relationships/slide" Target="slides/slide23.xml"/><Relationship Id="rId40" Type="http://schemas.openxmlformats.org/officeDocument/2006/relationships/slide" Target="slides/slide4.xml"/><Relationship Id="rId41" Type="http://schemas.openxmlformats.org/officeDocument/2006/relationships/slide" Target="slides/slide5.xml"/><Relationship Id="rId42" Type="http://schemas.openxmlformats.org/officeDocument/2006/relationships/slide" Target="slides/slide6.xml"/><Relationship Id="rId43" Type="http://schemas.openxmlformats.org/officeDocument/2006/relationships/slide" Target="slides/slide7.xml"/><Relationship Id="rId44" Type="http://schemas.openxmlformats.org/officeDocument/2006/relationships/slide" Target="slides/slide8.xml"/><Relationship Id="rId45" Type="http://schemas.openxmlformats.org/officeDocument/2006/relationships/slide" Target="slides/slide9.xml"/><Relationship Id="rId46" Type="http://schemas.openxmlformats.org/officeDocument/2006/relationships/slide" Target="slides/slide10.xml"/><Relationship Id="rId47" Type="http://schemas.openxmlformats.org/officeDocument/2006/relationships/slide" Target="slides/slide11.xml"/><Relationship Id="rId48" Type="http://schemas.openxmlformats.org/officeDocument/2006/relationships/slide" Target="slides/slide12.xml"/><Relationship Id="rId4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Master" Target="slideMasters/slideMaster30.xml"/><Relationship Id="rId31" Type="http://schemas.openxmlformats.org/officeDocument/2006/relationships/slideMaster" Target="slideMasters/slideMaster31.xml"/><Relationship Id="rId32" Type="http://schemas.openxmlformats.org/officeDocument/2006/relationships/slideMaster" Target="slideMasters/slideMaster32.xml"/><Relationship Id="rId33" Type="http://schemas.openxmlformats.org/officeDocument/2006/relationships/slideMaster" Target="slideMasters/slideMaster33.xml"/><Relationship Id="rId34" Type="http://schemas.openxmlformats.org/officeDocument/2006/relationships/slideMaster" Target="slideMasters/slideMaster34.xml"/><Relationship Id="rId35" Type="http://schemas.openxmlformats.org/officeDocument/2006/relationships/slideMaster" Target="slideMasters/slideMaster35.xml"/><Relationship Id="rId36" Type="http://schemas.openxmlformats.org/officeDocument/2006/relationships/slideMaster" Target="slideMasters/slideMaster36.xml"/><Relationship Id="rId37" Type="http://schemas.openxmlformats.org/officeDocument/2006/relationships/slide" Target="slides/slide1.xml"/><Relationship Id="rId38" Type="http://schemas.openxmlformats.org/officeDocument/2006/relationships/slide" Target="slides/slide2.xml"/><Relationship Id="rId39" Type="http://schemas.openxmlformats.org/officeDocument/2006/relationships/slide" Target="slides/slide3.xml"/><Relationship Id="rId70" Type="http://schemas.openxmlformats.org/officeDocument/2006/relationships/slide" Target="slides/slide34.xml"/><Relationship Id="rId71" Type="http://schemas.openxmlformats.org/officeDocument/2006/relationships/notesMaster" Target="notesMasters/notesMaster1.xml"/><Relationship Id="rId72" Type="http://schemas.openxmlformats.org/officeDocument/2006/relationships/presProps" Target="presProps.xml"/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Master" Target="slideMasters/slideMaster22.xml"/><Relationship Id="rId23" Type="http://schemas.openxmlformats.org/officeDocument/2006/relationships/slideMaster" Target="slideMasters/slideMaster23.xml"/><Relationship Id="rId24" Type="http://schemas.openxmlformats.org/officeDocument/2006/relationships/slideMaster" Target="slideMasters/slideMaster24.xml"/><Relationship Id="rId25" Type="http://schemas.openxmlformats.org/officeDocument/2006/relationships/slideMaster" Target="slideMasters/slideMaster25.xml"/><Relationship Id="rId26" Type="http://schemas.openxmlformats.org/officeDocument/2006/relationships/slideMaster" Target="slideMasters/slideMaster26.xml"/><Relationship Id="rId27" Type="http://schemas.openxmlformats.org/officeDocument/2006/relationships/slideMaster" Target="slideMasters/slideMaster27.xml"/><Relationship Id="rId28" Type="http://schemas.openxmlformats.org/officeDocument/2006/relationships/slideMaster" Target="slideMasters/slideMaster28.xml"/><Relationship Id="rId29" Type="http://schemas.openxmlformats.org/officeDocument/2006/relationships/slideMaster" Target="slideMasters/slideMaster29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24.xml"/><Relationship Id="rId61" Type="http://schemas.openxmlformats.org/officeDocument/2006/relationships/slide" Target="slides/slide25.xml"/><Relationship Id="rId62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685995" y="685800"/>
            <a:ext cx="54866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1031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573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4895FDC-4E91-F14A-B8C7-D2566AE3E83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2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759269"/>
            <a:ext cx="7772400" cy="128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155614"/>
            <a:ext cx="7772400" cy="872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5277612"/>
            <a:ext cx="548699" cy="437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86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329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5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01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03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6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12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064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016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62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3994500" cy="4139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333500"/>
            <a:ext cx="3994500" cy="4139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5277612"/>
            <a:ext cx="548699" cy="437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92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767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118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451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21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52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676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9602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665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05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5277612"/>
            <a:ext cx="548699" cy="437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796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097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7265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855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502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925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046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90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10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895899"/>
            <a:ext cx="8229600" cy="577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5277612"/>
            <a:ext cx="548699" cy="437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5277612"/>
            <a:ext cx="548699" cy="437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7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5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3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5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0.xml"/><Relationship Id="rId3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11.xml"/><Relationship Id="rId3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12.xml"/><Relationship Id="rId3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13.xml"/><Relationship Id="rId3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14.xml"/><Relationship Id="rId3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15.xml"/><Relationship Id="rId3" Type="http://schemas.openxmlformats.org/officeDocument/2006/relationships/image" Target="../media/image1.png"/></Relationships>
</file>

<file path=ppt/slideMasters/_rels/slideMaster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16.xml"/><Relationship Id="rId3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17.xml"/><Relationship Id="rId3" Type="http://schemas.openxmlformats.org/officeDocument/2006/relationships/image" Target="../media/image1.png"/></Relationships>
</file>

<file path=ppt/slideMasters/_rels/slideMaster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18.xml"/><Relationship Id="rId3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19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_rels/slideMaster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20.xml"/><Relationship Id="rId3" Type="http://schemas.openxmlformats.org/officeDocument/2006/relationships/image" Target="../media/image1.png"/></Relationships>
</file>

<file path=ppt/slideMasters/_rels/slideMaster2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/Relationships>
</file>

<file path=ppt/slideMasters/_rels/slideMaster2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/Relationships>
</file>

<file path=ppt/slideMasters/_rels/slideMaster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theme" Target="../theme/theme23.xml"/><Relationship Id="rId3" Type="http://schemas.openxmlformats.org/officeDocument/2006/relationships/image" Target="../media/image1.png"/></Relationships>
</file>

<file path=ppt/slideMasters/_rels/slideMaster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theme" Target="../theme/theme24.xml"/><Relationship Id="rId3" Type="http://schemas.openxmlformats.org/officeDocument/2006/relationships/image" Target="../media/image1.png"/></Relationships>
</file>

<file path=ppt/slideMasters/_rels/slideMaster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theme" Target="../theme/theme25.xml"/><Relationship Id="rId3" Type="http://schemas.openxmlformats.org/officeDocument/2006/relationships/image" Target="../media/image1.png"/></Relationships>
</file>

<file path=ppt/slideMasters/_rels/slideMaster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26.xml"/><Relationship Id="rId3" Type="http://schemas.openxmlformats.org/officeDocument/2006/relationships/image" Target="../media/image1.png"/></Relationships>
</file>

<file path=ppt/slideMasters/_rels/slideMaster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27.xml"/><Relationship Id="rId3" Type="http://schemas.openxmlformats.org/officeDocument/2006/relationships/image" Target="../media/image1.png"/></Relationships>
</file>

<file path=ppt/slideMasters/_rels/slideMaster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28.xml"/><Relationship Id="rId3" Type="http://schemas.openxmlformats.org/officeDocument/2006/relationships/image" Target="../media/image1.png"/></Relationships>
</file>

<file path=ppt/slideMasters/_rels/slideMaster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29.xml"/><Relationship Id="rId3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3.xml"/><Relationship Id="rId3" Type="http://schemas.openxmlformats.org/officeDocument/2006/relationships/image" Target="../media/image1.png"/></Relationships>
</file>

<file path=ppt/slideMasters/_rels/slideMaster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theme" Target="../theme/theme30.xml"/><Relationship Id="rId3" Type="http://schemas.openxmlformats.org/officeDocument/2006/relationships/image" Target="../media/image1.png"/></Relationships>
</file>

<file path=ppt/slideMasters/_rels/slideMaster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theme" Target="../theme/theme31.xml"/><Relationship Id="rId3" Type="http://schemas.openxmlformats.org/officeDocument/2006/relationships/image" Target="../media/image1.png"/></Relationships>
</file>

<file path=ppt/slideMasters/_rels/slideMaster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theme" Target="../theme/theme32.xml"/><Relationship Id="rId3" Type="http://schemas.openxmlformats.org/officeDocument/2006/relationships/image" Target="../media/image1.png"/></Relationships>
</file>

<file path=ppt/slideMasters/_rels/slideMaster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theme" Target="../theme/theme33.xml"/><Relationship Id="rId3" Type="http://schemas.openxmlformats.org/officeDocument/2006/relationships/image" Target="../media/image1.png"/></Relationships>
</file>

<file path=ppt/slideMasters/_rels/slideMaster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theme" Target="../theme/theme34.xml"/><Relationship Id="rId3" Type="http://schemas.openxmlformats.org/officeDocument/2006/relationships/image" Target="../media/image1.png"/></Relationships>
</file>

<file path=ppt/slideMasters/_rels/slideMaster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theme" Target="../theme/theme35.xml"/><Relationship Id="rId3" Type="http://schemas.openxmlformats.org/officeDocument/2006/relationships/image" Target="../media/image1.png"/></Relationships>
</file>

<file path=ppt/slideMasters/_rels/slideMaster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theme" Target="../theme/theme36.xml"/><Relationship Id="rId3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4.xml"/><Relationship Id="rId3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5.xml"/><Relationship Id="rId3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6.xml"/><Relationship Id="rId3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7.xml"/><Relationship Id="rId3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8.xml"/><Relationship Id="rId3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9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413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5277612"/>
            <a:ext cx="548699" cy="43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757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112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854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556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319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52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96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80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642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132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285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516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7698415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9389852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963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71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513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270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221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316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754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57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036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955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10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377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123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300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528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050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507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291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248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219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9143999" cy="5714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91667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9394-C8B9-409D-89C8-84AF044DD0C8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6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jpg"/><Relationship Id="rId3" Type="http://schemas.openxmlformats.org/officeDocument/2006/relationships/hyperlink" Target="http://code.google.com/p/pyreshark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1408950" y="4537350"/>
            <a:ext cx="6986250" cy="946499"/>
          </a:xfrm>
          <a:prstGeom prst="rect">
            <a:avLst/>
          </a:prstGeom>
          <a:noFill/>
          <a:ln w="9525" cap="flat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1">
            <a:noAutofit/>
          </a:bodyPr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Wireshark </a:t>
            </a:r>
            <a: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Dissectors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/>
            </a:r>
            <a:b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/>
            </a:r>
            <a:b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en-US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 </a:t>
            </a:r>
            <a:r>
              <a:rPr 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ways to eat bytes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/>
            </a:r>
            <a:b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/>
            </a:r>
            <a:b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Graham </a:t>
            </a:r>
            <a:r>
              <a:rPr lang="en-US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Bloice 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–Wireshark Core Developer</a:t>
            </a:r>
            <a:endParaRPr sz="2400" dirty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Wireshark Generic Dissector (WSGD)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Wireshark add-on created by </a:t>
            </a:r>
            <a:r>
              <a:rPr lang="en-GB" dirty="0"/>
              <a:t>Olivier </a:t>
            </a:r>
            <a:r>
              <a:rPr lang="en-GB" dirty="0" err="1" smtClean="0"/>
              <a:t>Aveline</a:t>
            </a:r>
            <a:r>
              <a:rPr lang="en-GB" dirty="0" smtClean="0"/>
              <a:t>, info at http</a:t>
            </a:r>
            <a:r>
              <a:rPr lang="en-GB" dirty="0"/>
              <a:t>://</a:t>
            </a:r>
            <a:r>
              <a:rPr lang="en-GB" dirty="0" smtClean="0"/>
              <a:t>wsgd.free.fr/</a:t>
            </a:r>
          </a:p>
          <a:p>
            <a:r>
              <a:rPr lang="en-US" dirty="0" smtClean="0"/>
              <a:t>Allows dissection of a protocol based on a text description of the protocol elements</a:t>
            </a:r>
          </a:p>
          <a:p>
            <a:r>
              <a:rPr lang="en-US" dirty="0" smtClean="0"/>
              <a:t>Available for Windows and Linux as a plug-in module</a:t>
            </a:r>
          </a:p>
          <a:p>
            <a:r>
              <a:rPr lang="en-US" dirty="0" smtClean="0"/>
              <a:t>Has some limitations but relatively simple to use and doesn’t require a development environment</a:t>
            </a:r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WSGD Dissectors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Copy the appropriate version of the plugin into your Wireshark installation:</a:t>
            </a:r>
          </a:p>
          <a:p>
            <a:pPr lvl="1"/>
            <a:r>
              <a:rPr lang="en-GB" dirty="0" smtClean="0"/>
              <a:t>Global plugins</a:t>
            </a:r>
          </a:p>
          <a:p>
            <a:pPr lvl="1"/>
            <a:r>
              <a:rPr lang="en-GB" dirty="0" smtClean="0"/>
              <a:t>Personal plugins</a:t>
            </a:r>
          </a:p>
          <a:p>
            <a:r>
              <a:rPr lang="en-GB" dirty="0" smtClean="0"/>
              <a:t>Copy (or create) the definition files in the required location:</a:t>
            </a:r>
          </a:p>
          <a:p>
            <a:pPr lvl="1"/>
            <a:r>
              <a:rPr lang="en-GB" dirty="0" smtClean="0"/>
              <a:t>As specified by the environment variable “WIRESHARK_GENERIC_DISSECTOR_DIR”</a:t>
            </a:r>
          </a:p>
          <a:p>
            <a:pPr lvl="1"/>
            <a:r>
              <a:rPr lang="en-GB" dirty="0" smtClean="0"/>
              <a:t>Profiles directory</a:t>
            </a:r>
          </a:p>
          <a:p>
            <a:pPr lvl="1"/>
            <a:r>
              <a:rPr lang="en-GB" dirty="0" smtClean="0"/>
              <a:t>User data directory</a:t>
            </a:r>
          </a:p>
          <a:p>
            <a:pPr lvl="1"/>
            <a:r>
              <a:rPr lang="en-GB" dirty="0" smtClean="0"/>
              <a:t>Global plugin directory</a:t>
            </a:r>
          </a:p>
          <a:p>
            <a:pPr lvl="1"/>
            <a:r>
              <a:rPr lang="en-GB" dirty="0" smtClean="0"/>
              <a:t>Wireshark main directory</a:t>
            </a:r>
            <a:endParaRPr lang="en-GB" dirty="0"/>
          </a:p>
          <a:p>
            <a:pPr lvl="1"/>
            <a:endParaRPr lang="en-GB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5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WSGD</a:t>
            </a:r>
            <a:r>
              <a:rPr lang="en-US" dirty="0"/>
              <a:t> </a:t>
            </a:r>
            <a:r>
              <a:rPr lang="en-US" dirty="0" smtClean="0"/>
              <a:t>Basics – Protocol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167"/>
              </a:spcBef>
              <a:buNone/>
            </a:pPr>
            <a:r>
              <a:rPr lang="en-US" sz="917" dirty="0">
                <a:latin typeface="Lucida Console" panose="020B0609040504020204" pitchFamily="49" charset="0"/>
              </a:rPr>
              <a:t># Protocol identification</a:t>
            </a:r>
          </a:p>
          <a:p>
            <a:pPr marL="0" indent="0">
              <a:lnSpc>
                <a:spcPct val="80000"/>
              </a:lnSpc>
              <a:spcBef>
                <a:spcPts val="167"/>
              </a:spcBef>
              <a:buNone/>
            </a:pPr>
            <a:r>
              <a:rPr lang="en-US" sz="917" dirty="0">
                <a:latin typeface="Lucida Console" panose="020B0609040504020204" pitchFamily="49" charset="0"/>
              </a:rPr>
              <a:t>PROTONAME               </a:t>
            </a:r>
            <a:r>
              <a:rPr lang="en-US" sz="917" dirty="0" err="1">
                <a:latin typeface="Lucida Console" panose="020B0609040504020204" pitchFamily="49" charset="0"/>
              </a:rPr>
              <a:t>SharkFest</a:t>
            </a:r>
            <a:r>
              <a:rPr lang="en-US" sz="917" dirty="0">
                <a:latin typeface="Lucida Console" panose="020B0609040504020204" pitchFamily="49" charset="0"/>
              </a:rPr>
              <a:t> </a:t>
            </a:r>
            <a:r>
              <a:rPr lang="en-US" sz="917" dirty="0" smtClean="0">
                <a:latin typeface="Lucida Console" panose="020B0609040504020204" pitchFamily="49" charset="0"/>
              </a:rPr>
              <a:t>15 </a:t>
            </a:r>
            <a:r>
              <a:rPr lang="en-US" sz="917" dirty="0">
                <a:latin typeface="Lucida Console" panose="020B0609040504020204" pitchFamily="49" charset="0"/>
              </a:rPr>
              <a:t>Protocol (WSGD)</a:t>
            </a:r>
          </a:p>
          <a:p>
            <a:pPr marL="0" indent="0">
              <a:lnSpc>
                <a:spcPct val="80000"/>
              </a:lnSpc>
              <a:spcBef>
                <a:spcPts val="167"/>
              </a:spcBef>
              <a:buNone/>
            </a:pPr>
            <a:r>
              <a:rPr lang="en-US" sz="917" dirty="0">
                <a:latin typeface="Lucida Console" panose="020B0609040504020204" pitchFamily="49" charset="0"/>
              </a:rPr>
              <a:t>PROTOSHORTNAME          </a:t>
            </a:r>
            <a:r>
              <a:rPr lang="en-US" sz="917" dirty="0" smtClean="0">
                <a:latin typeface="Lucida Console" panose="020B0609040504020204" pitchFamily="49" charset="0"/>
              </a:rPr>
              <a:t>SF15</a:t>
            </a:r>
            <a:endParaRPr lang="en-US" sz="917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167"/>
              </a:spcBef>
              <a:buNone/>
            </a:pPr>
            <a:r>
              <a:rPr lang="en-US" sz="917" dirty="0">
                <a:latin typeface="Lucida Console" panose="020B0609040504020204" pitchFamily="49" charset="0"/>
              </a:rPr>
              <a:t>PROTOABBREV             </a:t>
            </a:r>
            <a:r>
              <a:rPr lang="en-US" sz="917" dirty="0" smtClean="0">
                <a:latin typeface="Lucida Console" panose="020B0609040504020204" pitchFamily="49" charset="0"/>
              </a:rPr>
              <a:t>sf15</a:t>
            </a:r>
            <a:endParaRPr lang="en-US" sz="917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167"/>
              </a:spcBef>
              <a:buNone/>
            </a:pPr>
            <a:endParaRPr lang="en-US" sz="917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167"/>
              </a:spcBef>
              <a:buNone/>
            </a:pPr>
            <a:r>
              <a:rPr lang="en-US" sz="917" dirty="0">
                <a:latin typeface="Lucida Console" panose="020B0609040504020204" pitchFamily="49" charset="0"/>
              </a:rPr>
              <a:t># Protocol parent, controls when dissector is called</a:t>
            </a:r>
          </a:p>
          <a:p>
            <a:pPr marL="0" indent="0">
              <a:lnSpc>
                <a:spcPct val="80000"/>
              </a:lnSpc>
              <a:spcBef>
                <a:spcPts val="167"/>
              </a:spcBef>
              <a:buNone/>
            </a:pPr>
            <a:r>
              <a:rPr lang="en-US" sz="917" dirty="0">
                <a:latin typeface="Lucida Console" panose="020B0609040504020204" pitchFamily="49" charset="0"/>
              </a:rPr>
              <a:t>PARENT_SUBFIELD         </a:t>
            </a:r>
            <a:r>
              <a:rPr lang="en-US" sz="917" dirty="0" err="1">
                <a:latin typeface="Lucida Console" panose="020B0609040504020204" pitchFamily="49" charset="0"/>
              </a:rPr>
              <a:t>tcp.port</a:t>
            </a:r>
            <a:endParaRPr lang="en-US" sz="917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167"/>
              </a:spcBef>
              <a:buNone/>
            </a:pPr>
            <a:r>
              <a:rPr lang="en-US" sz="917" dirty="0">
                <a:latin typeface="Lucida Console" panose="020B0609040504020204" pitchFamily="49" charset="0"/>
              </a:rPr>
              <a:t>PARENT_SUBFIELD_VALUES  54321</a:t>
            </a:r>
          </a:p>
          <a:p>
            <a:pPr marL="0" indent="0">
              <a:lnSpc>
                <a:spcPct val="80000"/>
              </a:lnSpc>
              <a:spcBef>
                <a:spcPts val="167"/>
              </a:spcBef>
              <a:buNone/>
            </a:pPr>
            <a:endParaRPr lang="en-US" sz="917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167"/>
              </a:spcBef>
              <a:buNone/>
            </a:pPr>
            <a:r>
              <a:rPr lang="en-US" sz="917" dirty="0">
                <a:latin typeface="Lucida Console" panose="020B0609040504020204" pitchFamily="49" charset="0"/>
              </a:rPr>
              <a:t># Message header, protocol starts with a header</a:t>
            </a:r>
          </a:p>
          <a:p>
            <a:pPr marL="0" indent="0">
              <a:lnSpc>
                <a:spcPct val="80000"/>
              </a:lnSpc>
              <a:spcBef>
                <a:spcPts val="83"/>
              </a:spcBef>
              <a:buNone/>
            </a:pPr>
            <a:r>
              <a:rPr lang="en-US" sz="917" dirty="0">
                <a:latin typeface="Lucida Console" panose="020B0609040504020204" pitchFamily="49" charset="0"/>
              </a:rPr>
              <a:t>MSG_HEADER_TYPE         </a:t>
            </a:r>
            <a:r>
              <a:rPr lang="en-US" sz="917" dirty="0" err="1">
                <a:latin typeface="Lucida Console" panose="020B0609040504020204" pitchFamily="49" charset="0"/>
              </a:rPr>
              <a:t>T_msg_header</a:t>
            </a:r>
            <a:endParaRPr lang="en-US" sz="917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83"/>
              </a:spcBef>
              <a:buNone/>
            </a:pPr>
            <a:endParaRPr lang="en-US" sz="917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167"/>
              </a:spcBef>
              <a:buNone/>
            </a:pPr>
            <a:r>
              <a:rPr lang="en-US" sz="917" dirty="0">
                <a:latin typeface="Lucida Console" panose="020B0609040504020204" pitchFamily="49" charset="0"/>
              </a:rPr>
              <a:t># Message type identifier, must be part of header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17" dirty="0">
                <a:latin typeface="Lucida Console" panose="020B0609040504020204" pitchFamily="49" charset="0"/>
              </a:rPr>
              <a:t>MSG_ID_FIELD_NAME       Function</a:t>
            </a:r>
          </a:p>
          <a:p>
            <a:pPr marL="0" indent="0">
              <a:lnSpc>
                <a:spcPct val="80000"/>
              </a:lnSpc>
              <a:spcBef>
                <a:spcPts val="167"/>
              </a:spcBef>
              <a:buNone/>
            </a:pPr>
            <a:endParaRPr lang="en-US" sz="917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167"/>
              </a:spcBef>
              <a:buNone/>
            </a:pPr>
            <a:r>
              <a:rPr lang="en-US" sz="917" dirty="0">
                <a:latin typeface="Lucida Console" panose="020B0609040504020204" pitchFamily="49" charset="0"/>
              </a:rPr>
              <a:t># Message title field, shown in Info column</a:t>
            </a:r>
          </a:p>
          <a:p>
            <a:pPr marL="0" indent="0">
              <a:lnSpc>
                <a:spcPct val="80000"/>
              </a:lnSpc>
              <a:spcBef>
                <a:spcPts val="167"/>
              </a:spcBef>
              <a:buNone/>
            </a:pPr>
            <a:r>
              <a:rPr lang="en-US" sz="917" dirty="0">
                <a:latin typeface="Lucida Console" panose="020B0609040504020204" pitchFamily="49" charset="0"/>
              </a:rPr>
              <a:t>MSG_TITLE               </a:t>
            </a:r>
            <a:r>
              <a:rPr lang="en-US" sz="917" dirty="0" err="1">
                <a:latin typeface="Lucida Console" panose="020B0609040504020204" pitchFamily="49" charset="0"/>
              </a:rPr>
              <a:t>InfoString</a:t>
            </a:r>
            <a:endParaRPr lang="en-US" sz="917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167"/>
              </a:spcBef>
              <a:buNone/>
            </a:pPr>
            <a:endParaRPr lang="en-US" sz="917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167"/>
              </a:spcBef>
              <a:buNone/>
            </a:pPr>
            <a:r>
              <a:rPr lang="en-US" sz="917" dirty="0">
                <a:latin typeface="Lucida Console" panose="020B0609040504020204" pitchFamily="49" charset="0"/>
              </a:rPr>
              <a:t># Message size field, from field in header</a:t>
            </a:r>
          </a:p>
          <a:p>
            <a:pPr marL="0" indent="0">
              <a:lnSpc>
                <a:spcPct val="80000"/>
              </a:lnSpc>
              <a:spcBef>
                <a:spcPts val="167"/>
              </a:spcBef>
              <a:buNone/>
            </a:pPr>
            <a:r>
              <a:rPr lang="en-US" sz="917" dirty="0">
                <a:latin typeface="Lucida Console" panose="020B0609040504020204" pitchFamily="49" charset="0"/>
              </a:rPr>
              <a:t>MSG_TOTAL_LENGTH        Length</a:t>
            </a:r>
          </a:p>
          <a:p>
            <a:pPr marL="0" indent="0">
              <a:lnSpc>
                <a:spcPct val="80000"/>
              </a:lnSpc>
              <a:spcBef>
                <a:spcPts val="167"/>
              </a:spcBef>
              <a:buNone/>
            </a:pPr>
            <a:endParaRPr lang="en-US" sz="917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167"/>
              </a:spcBef>
              <a:buNone/>
            </a:pPr>
            <a:r>
              <a:rPr lang="en-US" sz="917" dirty="0">
                <a:latin typeface="Lucida Console" panose="020B0609040504020204" pitchFamily="49" charset="0"/>
              </a:rPr>
              <a:t># Message body type:</a:t>
            </a:r>
          </a:p>
          <a:p>
            <a:pPr marL="0" indent="0">
              <a:lnSpc>
                <a:spcPct val="80000"/>
              </a:lnSpc>
              <a:spcBef>
                <a:spcPts val="167"/>
              </a:spcBef>
              <a:buNone/>
            </a:pPr>
            <a:r>
              <a:rPr lang="en-US" sz="917" dirty="0">
                <a:latin typeface="Lucida Console" panose="020B0609040504020204" pitchFamily="49" charset="0"/>
              </a:rPr>
              <a:t>MSG_MAIN_TYPE           </a:t>
            </a:r>
            <a:r>
              <a:rPr lang="en-US" sz="917" dirty="0" err="1">
                <a:latin typeface="Lucida Console" panose="020B0609040504020204" pitchFamily="49" charset="0"/>
              </a:rPr>
              <a:t>T_msg_switch</a:t>
            </a:r>
            <a:r>
              <a:rPr lang="en-US" sz="917" dirty="0">
                <a:latin typeface="Lucida Console" panose="020B0609040504020204" pitchFamily="49" charset="0"/>
              </a:rPr>
              <a:t>(Function)</a:t>
            </a:r>
          </a:p>
          <a:p>
            <a:pPr marL="0" indent="0">
              <a:lnSpc>
                <a:spcPct val="80000"/>
              </a:lnSpc>
              <a:spcBef>
                <a:spcPts val="167"/>
              </a:spcBef>
              <a:buNone/>
            </a:pPr>
            <a:endParaRPr lang="en-US" sz="917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167"/>
              </a:spcBef>
              <a:buNone/>
            </a:pPr>
            <a:r>
              <a:rPr lang="en-US" sz="917" dirty="0">
                <a:latin typeface="Lucida Console" panose="020B0609040504020204" pitchFamily="49" charset="0"/>
              </a:rPr>
              <a:t># Field definitions</a:t>
            </a:r>
          </a:p>
          <a:p>
            <a:pPr marL="0" indent="0">
              <a:lnSpc>
                <a:spcPct val="80000"/>
              </a:lnSpc>
              <a:spcBef>
                <a:spcPts val="167"/>
              </a:spcBef>
              <a:buNone/>
            </a:pPr>
            <a:r>
              <a:rPr lang="en-US" sz="917" dirty="0">
                <a:latin typeface="Lucida Console" panose="020B0609040504020204" pitchFamily="49" charset="0"/>
              </a:rPr>
              <a:t>PROTO_TYPE_DEFINITIONS</a:t>
            </a:r>
          </a:p>
          <a:p>
            <a:pPr marL="0" indent="0">
              <a:lnSpc>
                <a:spcPct val="80000"/>
              </a:lnSpc>
              <a:spcBef>
                <a:spcPts val="167"/>
              </a:spcBef>
              <a:buNone/>
            </a:pPr>
            <a:r>
              <a:rPr lang="en-US" sz="917" dirty="0">
                <a:latin typeface="Lucida Console" panose="020B0609040504020204" pitchFamily="49" charset="0"/>
              </a:rPr>
              <a:t>include  </a:t>
            </a:r>
            <a:r>
              <a:rPr lang="en-US" sz="917" dirty="0" smtClean="0">
                <a:latin typeface="Lucida Console" panose="020B0609040504020204" pitchFamily="49" charset="0"/>
              </a:rPr>
              <a:t>sf15.fdesc</a:t>
            </a:r>
            <a:r>
              <a:rPr lang="en-US" sz="917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WSGD</a:t>
            </a:r>
            <a:r>
              <a:rPr lang="en-US" dirty="0"/>
              <a:t> </a:t>
            </a:r>
            <a:r>
              <a:rPr lang="en-US" dirty="0" smtClean="0"/>
              <a:t>Basics – Field Definitions 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Lucida Console" pitchFamily="49" charset="0"/>
              </a:rPr>
              <a:t># Message type enumeration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enum8 </a:t>
            </a:r>
            <a:r>
              <a:rPr lang="en-US" sz="1000" dirty="0" err="1">
                <a:latin typeface="Lucida Console" pitchFamily="49" charset="0"/>
              </a:rPr>
              <a:t>T_Type_message</a:t>
            </a:r>
            <a:endParaRPr lang="en-US" sz="1000" dirty="0">
              <a:latin typeface="Lucida Console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  connect               20    # must be an integer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  </a:t>
            </a:r>
            <a:r>
              <a:rPr lang="en-US" sz="1000" dirty="0" err="1">
                <a:latin typeface="Lucida Console" pitchFamily="49" charset="0"/>
              </a:rPr>
              <a:t>connect_ack</a:t>
            </a:r>
            <a:r>
              <a:rPr lang="en-US" sz="1000" dirty="0">
                <a:latin typeface="Lucida Console" pitchFamily="49" charset="0"/>
              </a:rPr>
              <a:t>            -    # "-" indicates previous value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  </a:t>
            </a:r>
            <a:r>
              <a:rPr lang="en-US" sz="1000" dirty="0" err="1">
                <a:latin typeface="Lucida Console" pitchFamily="49" charset="0"/>
              </a:rPr>
              <a:t>request_data</a:t>
            </a:r>
            <a:r>
              <a:rPr lang="en-US" sz="1000" dirty="0">
                <a:latin typeface="Lucida Console" pitchFamily="49" charset="0"/>
              </a:rPr>
              <a:t>          40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  </a:t>
            </a:r>
            <a:r>
              <a:rPr lang="en-US" sz="1000" dirty="0" err="1">
                <a:latin typeface="Lucida Console" pitchFamily="49" charset="0"/>
              </a:rPr>
              <a:t>request_reply</a:t>
            </a:r>
            <a:r>
              <a:rPr lang="en-US" sz="1000" dirty="0">
                <a:latin typeface="Lucida Console" pitchFamily="49" charset="0"/>
              </a:rPr>
              <a:t>          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  disconnect            60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  </a:t>
            </a:r>
            <a:r>
              <a:rPr lang="en-US" sz="1000" dirty="0" err="1">
                <a:latin typeface="Lucida Console" pitchFamily="49" charset="0"/>
              </a:rPr>
              <a:t>disconnect_ack</a:t>
            </a:r>
            <a:r>
              <a:rPr lang="en-US" sz="1000" dirty="0">
                <a:latin typeface="Lucida Console" pitchFamily="49" charset="0"/>
              </a:rPr>
              <a:t>         -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Lucida Console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# Header definition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err="1">
                <a:latin typeface="Lucida Console" pitchFamily="49" charset="0"/>
              </a:rPr>
              <a:t>struct</a:t>
            </a:r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err="1">
                <a:latin typeface="Lucida Console" pitchFamily="49" charset="0"/>
              </a:rPr>
              <a:t>T_msg_header</a:t>
            </a:r>
            <a:endParaRPr lang="en-US" sz="1000" dirty="0">
              <a:latin typeface="Lucida Console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  </a:t>
            </a:r>
            <a:r>
              <a:rPr lang="en-US" sz="1000" dirty="0" err="1">
                <a:latin typeface="Lucida Console" pitchFamily="49" charset="0"/>
              </a:rPr>
              <a:t>byte_order</a:t>
            </a:r>
            <a:r>
              <a:rPr lang="en-US" sz="1000" dirty="0">
                <a:latin typeface="Lucida Console" pitchFamily="49" charset="0"/>
              </a:rPr>
              <a:t>            </a:t>
            </a:r>
            <a:r>
              <a:rPr lang="en-US" sz="1000" dirty="0" err="1">
                <a:latin typeface="Lucida Console" pitchFamily="49" charset="0"/>
              </a:rPr>
              <a:t>big_endian</a:t>
            </a:r>
            <a:r>
              <a:rPr lang="en-US" sz="1000" dirty="0">
                <a:latin typeface="Lucida Console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Lucida Console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  </a:t>
            </a:r>
            <a:r>
              <a:rPr lang="en-US" sz="1000" dirty="0" err="1">
                <a:latin typeface="Lucida Console" pitchFamily="49" charset="0"/>
              </a:rPr>
              <a:t>T_Type_message</a:t>
            </a:r>
            <a:r>
              <a:rPr lang="en-US" sz="1000" dirty="0">
                <a:latin typeface="Lucida Console" pitchFamily="49" charset="0"/>
              </a:rPr>
              <a:t>        Function;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  uint16                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  hide </a:t>
            </a:r>
            <a:r>
              <a:rPr lang="en-US" sz="1000" dirty="0" err="1">
                <a:latin typeface="Lucida Console" pitchFamily="49" charset="0"/>
              </a:rPr>
              <a:t>var</a:t>
            </a:r>
            <a:r>
              <a:rPr lang="en-US" sz="1000" dirty="0">
                <a:latin typeface="Lucida Console" pitchFamily="49" charset="0"/>
              </a:rPr>
              <a:t> string       </a:t>
            </a:r>
            <a:r>
              <a:rPr lang="en-US" sz="1000" dirty="0" err="1">
                <a:latin typeface="Lucida Console" pitchFamily="49" charset="0"/>
              </a:rPr>
              <a:t>InfoString</a:t>
            </a:r>
            <a:r>
              <a:rPr lang="en-US" sz="1000" dirty="0">
                <a:latin typeface="Lucida Console" pitchFamily="49" charset="0"/>
              </a:rPr>
              <a:t> = print ("%s", Function);  # Note type conversion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Lucida Console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  </a:t>
            </a:r>
            <a:r>
              <a:rPr lang="en-US" sz="1000" dirty="0" err="1">
                <a:latin typeface="Lucida Console" pitchFamily="49" charset="0"/>
              </a:rPr>
              <a:t>byte_order</a:t>
            </a:r>
            <a:r>
              <a:rPr lang="en-US" sz="1000" dirty="0">
                <a:latin typeface="Lucida Console" pitchFamily="49" charset="0"/>
              </a:rPr>
              <a:t>            </a:t>
            </a:r>
            <a:r>
              <a:rPr lang="en-US" sz="1000" dirty="0" err="1">
                <a:latin typeface="Lucida Console" pitchFamily="49" charset="0"/>
              </a:rPr>
              <a:t>little_endian</a:t>
            </a:r>
            <a:r>
              <a:rPr lang="en-US" sz="1000" dirty="0">
                <a:latin typeface="Lucida Console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WSGD</a:t>
            </a:r>
            <a:r>
              <a:rPr lang="en-US" dirty="0"/>
              <a:t> </a:t>
            </a:r>
            <a:r>
              <a:rPr lang="en-US" dirty="0" smtClean="0"/>
              <a:t>Basics – Field Definitions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# Messages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err="1">
                <a:latin typeface="Lucida Console" pitchFamily="49" charset="0"/>
              </a:rPr>
              <a:t>struct</a:t>
            </a:r>
            <a:r>
              <a:rPr lang="en-US" sz="1000" dirty="0">
                <a:latin typeface="Lucida Console" pitchFamily="49" charset="0"/>
              </a:rPr>
              <a:t>  </a:t>
            </a:r>
            <a:r>
              <a:rPr lang="en-US" sz="1000" dirty="0" err="1">
                <a:latin typeface="Lucida Console" pitchFamily="49" charset="0"/>
              </a:rPr>
              <a:t>T_msg_connect</a:t>
            </a:r>
            <a:endParaRPr lang="en-US" sz="1000" dirty="0">
              <a:latin typeface="Lucida Console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  </a:t>
            </a:r>
            <a:r>
              <a:rPr lang="en-US" sz="1000" dirty="0" err="1">
                <a:latin typeface="Lucida Console" pitchFamily="49" charset="0"/>
              </a:rPr>
              <a:t>T_msg_header</a:t>
            </a:r>
            <a:r>
              <a:rPr lang="en-US" sz="1000" dirty="0">
                <a:latin typeface="Lucida Console" pitchFamily="49" charset="0"/>
              </a:rPr>
              <a:t>    Header;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  uint32         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Lucida Console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err="1">
                <a:latin typeface="Lucida Console" pitchFamily="49" charset="0"/>
              </a:rPr>
              <a:t>struct</a:t>
            </a:r>
            <a:r>
              <a:rPr lang="en-US" sz="1000" dirty="0">
                <a:latin typeface="Lucida Console" pitchFamily="49" charset="0"/>
              </a:rPr>
              <a:t>  </a:t>
            </a:r>
            <a:r>
              <a:rPr lang="en-US" sz="1000" dirty="0" err="1">
                <a:latin typeface="Lucida Console" pitchFamily="49" charset="0"/>
              </a:rPr>
              <a:t>T_msg_connect_ack</a:t>
            </a:r>
            <a:endParaRPr lang="en-US" sz="1000" dirty="0">
              <a:latin typeface="Lucida Console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  </a:t>
            </a:r>
            <a:r>
              <a:rPr lang="en-US" sz="1000" dirty="0" err="1">
                <a:latin typeface="Lucida Console" pitchFamily="49" charset="0"/>
              </a:rPr>
              <a:t>T_msg_header</a:t>
            </a:r>
            <a:r>
              <a:rPr lang="en-US" sz="1000" dirty="0">
                <a:latin typeface="Lucida Console" pitchFamily="49" charset="0"/>
              </a:rPr>
              <a:t>    Header;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  uint32         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Lucida Console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err="1">
                <a:latin typeface="Lucida Console" pitchFamily="49" charset="0"/>
              </a:rPr>
              <a:t>struct</a:t>
            </a:r>
            <a:r>
              <a:rPr lang="en-US" sz="1000" dirty="0">
                <a:latin typeface="Lucida Console" pitchFamily="49" charset="0"/>
              </a:rPr>
              <a:t>  </a:t>
            </a:r>
            <a:r>
              <a:rPr lang="en-US" sz="1000" dirty="0" err="1">
                <a:latin typeface="Lucida Console" pitchFamily="49" charset="0"/>
              </a:rPr>
              <a:t>T_msg_disconnect</a:t>
            </a:r>
            <a:endParaRPr lang="en-US" sz="1000" dirty="0">
              <a:latin typeface="Lucida Console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  </a:t>
            </a:r>
            <a:r>
              <a:rPr lang="en-US" sz="1000" dirty="0" err="1">
                <a:latin typeface="Lucida Console" pitchFamily="49" charset="0"/>
              </a:rPr>
              <a:t>T_msg_header</a:t>
            </a:r>
            <a:r>
              <a:rPr lang="en-US" sz="1000" dirty="0">
                <a:latin typeface="Lucida Console" pitchFamily="49" charset="0"/>
              </a:rPr>
              <a:t>    Header;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  uint32         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Lucida Console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err="1">
                <a:latin typeface="Lucida Console" pitchFamily="49" charset="0"/>
              </a:rPr>
              <a:t>struct</a:t>
            </a:r>
            <a:r>
              <a:rPr lang="en-US" sz="1000" dirty="0">
                <a:latin typeface="Lucida Console" pitchFamily="49" charset="0"/>
              </a:rPr>
              <a:t>  </a:t>
            </a:r>
            <a:r>
              <a:rPr lang="en-US" sz="1000" dirty="0" err="1">
                <a:latin typeface="Lucida Console" pitchFamily="49" charset="0"/>
              </a:rPr>
              <a:t>T_msg_disconnect_ack</a:t>
            </a:r>
            <a:endParaRPr lang="en-US" sz="1000" dirty="0">
              <a:latin typeface="Lucida Console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  </a:t>
            </a:r>
            <a:r>
              <a:rPr lang="en-US" sz="1000" dirty="0" err="1">
                <a:latin typeface="Lucida Console" pitchFamily="49" charset="0"/>
              </a:rPr>
              <a:t>T_msg_header</a:t>
            </a:r>
            <a:r>
              <a:rPr lang="en-US" sz="1000" dirty="0">
                <a:latin typeface="Lucida Console" pitchFamily="49" charset="0"/>
              </a:rPr>
              <a:t>    Header;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  uint32         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Lucida Console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WSGD</a:t>
            </a:r>
            <a:r>
              <a:rPr lang="en-US" dirty="0"/>
              <a:t> </a:t>
            </a:r>
            <a:r>
              <a:rPr lang="en-US" dirty="0" smtClean="0"/>
              <a:t>Basics – Field Definitions III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5875" y="1098177"/>
            <a:ext cx="6572250" cy="404929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# Data value enumeration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enum8 </a:t>
            </a:r>
            <a:r>
              <a:rPr lang="en-US" sz="917" dirty="0" err="1">
                <a:latin typeface="Lucida Console" pitchFamily="49" charset="0"/>
              </a:rPr>
              <a:t>T_Type_dataid</a:t>
            </a:r>
            <a:endParaRPr lang="en-US" sz="917" dirty="0">
              <a:latin typeface="Lucida Console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  </a:t>
            </a:r>
            <a:r>
              <a:rPr lang="en-US" sz="917" dirty="0" err="1">
                <a:latin typeface="Lucida Console" pitchFamily="49" charset="0"/>
              </a:rPr>
              <a:t>read_short</a:t>
            </a:r>
            <a:r>
              <a:rPr lang="en-US" sz="917" dirty="0">
                <a:latin typeface="Lucida Console" pitchFamily="49" charset="0"/>
              </a:rPr>
              <a:t>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  </a:t>
            </a:r>
            <a:r>
              <a:rPr lang="en-US" sz="917" dirty="0" err="1">
                <a:latin typeface="Lucida Console" pitchFamily="49" charset="0"/>
              </a:rPr>
              <a:t>read_long</a:t>
            </a:r>
            <a:r>
              <a:rPr lang="en-US" sz="917" dirty="0">
                <a:latin typeface="Lucida Console" pitchFamily="49" charset="0"/>
              </a:rPr>
              <a:t>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  </a:t>
            </a:r>
            <a:r>
              <a:rPr lang="en-US" sz="917" dirty="0" err="1">
                <a:latin typeface="Lucida Console" pitchFamily="49" charset="0"/>
              </a:rPr>
              <a:t>read_string</a:t>
            </a:r>
            <a:r>
              <a:rPr lang="en-US" sz="917" dirty="0">
                <a:latin typeface="Lucida Console" pitchFamily="49" charset="0"/>
              </a:rPr>
              <a:t>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917" dirty="0">
              <a:latin typeface="Lucida Console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 err="1">
                <a:latin typeface="Lucida Console" pitchFamily="49" charset="0"/>
              </a:rPr>
              <a:t>struct</a:t>
            </a:r>
            <a:r>
              <a:rPr lang="en-US" sz="917" dirty="0">
                <a:latin typeface="Lucida Console" pitchFamily="49" charset="0"/>
              </a:rPr>
              <a:t> </a:t>
            </a:r>
            <a:r>
              <a:rPr lang="en-US" sz="917" dirty="0" err="1">
                <a:latin typeface="Lucida Console" pitchFamily="49" charset="0"/>
              </a:rPr>
              <a:t>T_msg_request_data</a:t>
            </a:r>
            <a:endParaRPr lang="en-US" sz="917" dirty="0">
              <a:latin typeface="Lucida Console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  </a:t>
            </a:r>
            <a:r>
              <a:rPr lang="en-US" sz="917" dirty="0" err="1">
                <a:latin typeface="Lucida Console" pitchFamily="49" charset="0"/>
              </a:rPr>
              <a:t>T_msg_header</a:t>
            </a:r>
            <a:r>
              <a:rPr lang="en-US" sz="917" dirty="0">
                <a:latin typeface="Lucida Console" pitchFamily="49" charset="0"/>
              </a:rPr>
              <a:t>          Header;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  </a:t>
            </a:r>
            <a:r>
              <a:rPr lang="en-US" sz="917" dirty="0" err="1">
                <a:latin typeface="Lucida Console" pitchFamily="49" charset="0"/>
              </a:rPr>
              <a:t>T_Type_dataid</a:t>
            </a:r>
            <a:r>
              <a:rPr lang="en-US" sz="917" dirty="0">
                <a:latin typeface="Lucida Console" pitchFamily="49" charset="0"/>
              </a:rPr>
              <a:t>         </a:t>
            </a:r>
            <a:r>
              <a:rPr lang="en-US" sz="917" dirty="0" err="1">
                <a:latin typeface="Lucida Console" pitchFamily="49" charset="0"/>
              </a:rPr>
              <a:t>Data_ID</a:t>
            </a:r>
            <a:r>
              <a:rPr lang="en-US" sz="917" dirty="0">
                <a:latin typeface="Lucida Console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917" dirty="0">
              <a:latin typeface="Lucida Console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 err="1">
                <a:latin typeface="Lucida Console" pitchFamily="49" charset="0"/>
              </a:rPr>
              <a:t>struct</a:t>
            </a:r>
            <a:r>
              <a:rPr lang="en-US" sz="917" dirty="0">
                <a:latin typeface="Lucida Console" pitchFamily="49" charset="0"/>
              </a:rPr>
              <a:t> </a:t>
            </a:r>
            <a:r>
              <a:rPr lang="en-US" sz="917" dirty="0" err="1">
                <a:latin typeface="Lucida Console" pitchFamily="49" charset="0"/>
              </a:rPr>
              <a:t>T_msg_request_reply</a:t>
            </a:r>
            <a:endParaRPr lang="en-US" sz="917" dirty="0">
              <a:latin typeface="Lucida Console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  </a:t>
            </a:r>
            <a:r>
              <a:rPr lang="en-US" sz="917" dirty="0" err="1">
                <a:latin typeface="Lucida Console" pitchFamily="49" charset="0"/>
              </a:rPr>
              <a:t>T_msg_header</a:t>
            </a:r>
            <a:r>
              <a:rPr lang="en-US" sz="917" dirty="0">
                <a:latin typeface="Lucida Console" pitchFamily="49" charset="0"/>
              </a:rPr>
              <a:t>          Header;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  </a:t>
            </a:r>
            <a:r>
              <a:rPr lang="en-US" sz="917" dirty="0" err="1">
                <a:latin typeface="Lucida Console" pitchFamily="49" charset="0"/>
              </a:rPr>
              <a:t>T_Type_dataid</a:t>
            </a:r>
            <a:r>
              <a:rPr lang="en-US" sz="917" dirty="0">
                <a:latin typeface="Lucida Console" pitchFamily="49" charset="0"/>
              </a:rPr>
              <a:t>         </a:t>
            </a:r>
            <a:r>
              <a:rPr lang="en-US" sz="917" dirty="0" err="1">
                <a:latin typeface="Lucida Console" pitchFamily="49" charset="0"/>
              </a:rPr>
              <a:t>Data_ID</a:t>
            </a:r>
            <a:r>
              <a:rPr lang="en-US" sz="917" dirty="0">
                <a:latin typeface="Lucida Console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  switch(</a:t>
            </a:r>
            <a:r>
              <a:rPr lang="en-US" sz="917" dirty="0" err="1">
                <a:latin typeface="Lucida Console" pitchFamily="49" charset="0"/>
              </a:rPr>
              <a:t>Data_ID</a:t>
            </a:r>
            <a:r>
              <a:rPr lang="en-US" sz="917" dirty="0">
                <a:latin typeface="Lucida Console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    case </a:t>
            </a:r>
            <a:r>
              <a:rPr lang="en-US" sz="917" dirty="0" err="1">
                <a:latin typeface="Lucida Console" pitchFamily="49" charset="0"/>
              </a:rPr>
              <a:t>T_Type_dataid</a:t>
            </a:r>
            <a:r>
              <a:rPr lang="en-US" sz="917" dirty="0">
                <a:latin typeface="Lucida Console" pitchFamily="49" charset="0"/>
              </a:rPr>
              <a:t>::</a:t>
            </a:r>
            <a:r>
              <a:rPr lang="en-US" sz="917" dirty="0" err="1">
                <a:latin typeface="Lucida Console" pitchFamily="49" charset="0"/>
              </a:rPr>
              <a:t>read_short</a:t>
            </a:r>
            <a:r>
              <a:rPr lang="en-US" sz="917" dirty="0">
                <a:latin typeface="Lucida Console" pitchFamily="49" charset="0"/>
              </a:rPr>
              <a:t>  : uint16 </a:t>
            </a:r>
            <a:r>
              <a:rPr lang="en-US" sz="917" dirty="0" err="1">
                <a:latin typeface="Lucida Console" pitchFamily="49" charset="0"/>
              </a:rPr>
              <a:t>Data_Short</a:t>
            </a:r>
            <a:r>
              <a:rPr lang="en-US" sz="917" dirty="0">
                <a:latin typeface="Lucida Console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    case </a:t>
            </a:r>
            <a:r>
              <a:rPr lang="en-US" sz="917" dirty="0" err="1">
                <a:latin typeface="Lucida Console" pitchFamily="49" charset="0"/>
              </a:rPr>
              <a:t>T_Type_dataid</a:t>
            </a:r>
            <a:r>
              <a:rPr lang="en-US" sz="917" dirty="0">
                <a:latin typeface="Lucida Console" pitchFamily="49" charset="0"/>
              </a:rPr>
              <a:t>::</a:t>
            </a:r>
            <a:r>
              <a:rPr lang="en-US" sz="917" dirty="0" err="1">
                <a:latin typeface="Lucida Console" pitchFamily="49" charset="0"/>
              </a:rPr>
              <a:t>read_long</a:t>
            </a:r>
            <a:r>
              <a:rPr lang="en-US" sz="917" dirty="0">
                <a:latin typeface="Lucida Console" pitchFamily="49" charset="0"/>
              </a:rPr>
              <a:t>   : uint32 </a:t>
            </a:r>
            <a:r>
              <a:rPr lang="en-US" sz="917" dirty="0" err="1">
                <a:latin typeface="Lucida Console" pitchFamily="49" charset="0"/>
              </a:rPr>
              <a:t>Data_Long</a:t>
            </a:r>
            <a:r>
              <a:rPr lang="en-US" sz="917" dirty="0">
                <a:latin typeface="Lucida Console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    case </a:t>
            </a:r>
            <a:r>
              <a:rPr lang="en-US" sz="917" dirty="0" err="1">
                <a:latin typeface="Lucida Console" pitchFamily="49" charset="0"/>
              </a:rPr>
              <a:t>T_Type_dataid</a:t>
            </a:r>
            <a:r>
              <a:rPr lang="en-US" sz="917" dirty="0">
                <a:latin typeface="Lucida Console" pitchFamily="49" charset="0"/>
              </a:rPr>
              <a:t>::</a:t>
            </a:r>
            <a:r>
              <a:rPr lang="en-US" sz="917" dirty="0" err="1">
                <a:latin typeface="Lucida Console" pitchFamily="49" charset="0"/>
              </a:rPr>
              <a:t>read_string</a:t>
            </a:r>
            <a:r>
              <a:rPr lang="en-US" sz="917" dirty="0">
                <a:latin typeface="Lucida Console" pitchFamily="49" charset="0"/>
              </a:rPr>
              <a:t> : string(15) </a:t>
            </a:r>
            <a:r>
              <a:rPr lang="en-US" sz="917" dirty="0" err="1">
                <a:latin typeface="Lucida Console" pitchFamily="49" charset="0"/>
              </a:rPr>
              <a:t>Data_String</a:t>
            </a:r>
            <a:r>
              <a:rPr lang="en-US" sz="917" dirty="0">
                <a:latin typeface="Lucida Console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917" dirty="0">
              <a:latin typeface="Lucida Console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 err="1">
                <a:latin typeface="Lucida Console" pitchFamily="49" charset="0"/>
              </a:rPr>
              <a:t>struct</a:t>
            </a:r>
            <a:r>
              <a:rPr lang="en-US" sz="917" dirty="0">
                <a:latin typeface="Lucida Console" pitchFamily="49" charset="0"/>
              </a:rPr>
              <a:t>  </a:t>
            </a:r>
            <a:r>
              <a:rPr lang="en-US" sz="917" dirty="0" err="1">
                <a:latin typeface="Lucida Console" pitchFamily="49" charset="0"/>
              </a:rPr>
              <a:t>T_msg_unknown</a:t>
            </a:r>
            <a:endParaRPr lang="en-US" sz="917" dirty="0">
              <a:latin typeface="Lucida Console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  </a:t>
            </a:r>
            <a:r>
              <a:rPr lang="en-US" sz="917" dirty="0" err="1">
                <a:latin typeface="Lucida Console" pitchFamily="49" charset="0"/>
              </a:rPr>
              <a:t>T_msg_header</a:t>
            </a:r>
            <a:r>
              <a:rPr lang="en-US" sz="917" dirty="0">
                <a:latin typeface="Lucida Console" pitchFamily="49" charset="0"/>
              </a:rPr>
              <a:t>          Header;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  raw(*)                </a:t>
            </a:r>
            <a:r>
              <a:rPr lang="en-US" sz="917" dirty="0" err="1">
                <a:latin typeface="Lucida Console" pitchFamily="49" charset="0"/>
              </a:rPr>
              <a:t>end_of_msg</a:t>
            </a:r>
            <a:r>
              <a:rPr lang="en-US" sz="917" dirty="0">
                <a:latin typeface="Lucida Console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1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WSGD</a:t>
            </a:r>
            <a:r>
              <a:rPr lang="en-US" dirty="0"/>
              <a:t> </a:t>
            </a:r>
            <a:r>
              <a:rPr lang="en-US" dirty="0" smtClean="0"/>
              <a:t>Basics – Field Definitions IV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# Main switch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switch  </a:t>
            </a:r>
            <a:r>
              <a:rPr lang="en-US" sz="917" dirty="0" err="1">
                <a:latin typeface="Lucida Console" pitchFamily="49" charset="0"/>
              </a:rPr>
              <a:t>T_msg_switch</a:t>
            </a:r>
            <a:r>
              <a:rPr lang="en-US" sz="917" dirty="0">
                <a:latin typeface="Lucida Console" pitchFamily="49" charset="0"/>
              </a:rPr>
              <a:t>    </a:t>
            </a:r>
            <a:r>
              <a:rPr lang="en-US" sz="917" dirty="0" err="1">
                <a:latin typeface="Lucida Console" pitchFamily="49" charset="0"/>
              </a:rPr>
              <a:t>T_Type_message</a:t>
            </a:r>
            <a:endParaRPr lang="en-US" sz="917" dirty="0">
              <a:latin typeface="Lucida Console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  case  </a:t>
            </a:r>
            <a:r>
              <a:rPr lang="en-US" sz="917" dirty="0" err="1">
                <a:latin typeface="Lucida Console" pitchFamily="49" charset="0"/>
              </a:rPr>
              <a:t>T_Type_message</a:t>
            </a:r>
            <a:r>
              <a:rPr lang="en-US" sz="917" dirty="0">
                <a:latin typeface="Lucida Console" pitchFamily="49" charset="0"/>
              </a:rPr>
              <a:t>::connect        : </a:t>
            </a:r>
            <a:r>
              <a:rPr lang="en-US" sz="917" dirty="0" err="1">
                <a:latin typeface="Lucida Console" pitchFamily="49" charset="0"/>
              </a:rPr>
              <a:t>T_msg_connect</a:t>
            </a:r>
            <a:r>
              <a:rPr lang="en-US" sz="917" dirty="0">
                <a:latin typeface="Lucida Console" pitchFamily="49" charset="0"/>
              </a:rPr>
              <a:t>         "";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  case  </a:t>
            </a:r>
            <a:r>
              <a:rPr lang="en-US" sz="917" dirty="0" err="1">
                <a:latin typeface="Lucida Console" pitchFamily="49" charset="0"/>
              </a:rPr>
              <a:t>T_Type_message</a:t>
            </a:r>
            <a:r>
              <a:rPr lang="en-US" sz="917" dirty="0">
                <a:latin typeface="Lucida Console" pitchFamily="49" charset="0"/>
              </a:rPr>
              <a:t>::</a:t>
            </a:r>
            <a:r>
              <a:rPr lang="en-US" sz="917" dirty="0" err="1">
                <a:latin typeface="Lucida Console" pitchFamily="49" charset="0"/>
              </a:rPr>
              <a:t>connect_ack</a:t>
            </a:r>
            <a:r>
              <a:rPr lang="en-US" sz="917" dirty="0">
                <a:latin typeface="Lucida Console" pitchFamily="49" charset="0"/>
              </a:rPr>
              <a:t>    : </a:t>
            </a:r>
            <a:r>
              <a:rPr lang="en-US" sz="917" dirty="0" err="1">
                <a:latin typeface="Lucida Console" pitchFamily="49" charset="0"/>
              </a:rPr>
              <a:t>T_msg_connect_ack</a:t>
            </a:r>
            <a:r>
              <a:rPr lang="en-US" sz="917" dirty="0">
                <a:latin typeface="Lucida Console" pitchFamily="49" charset="0"/>
              </a:rPr>
              <a:t>     "";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  case  </a:t>
            </a:r>
            <a:r>
              <a:rPr lang="en-US" sz="917" dirty="0" err="1">
                <a:latin typeface="Lucida Console" pitchFamily="49" charset="0"/>
              </a:rPr>
              <a:t>T_Type_message</a:t>
            </a:r>
            <a:r>
              <a:rPr lang="en-US" sz="917" dirty="0">
                <a:latin typeface="Lucida Console" pitchFamily="49" charset="0"/>
              </a:rPr>
              <a:t>::</a:t>
            </a:r>
            <a:r>
              <a:rPr lang="en-US" sz="917" dirty="0" err="1">
                <a:latin typeface="Lucida Console" pitchFamily="49" charset="0"/>
              </a:rPr>
              <a:t>request_data</a:t>
            </a:r>
            <a:r>
              <a:rPr lang="en-US" sz="917" dirty="0">
                <a:latin typeface="Lucida Console" pitchFamily="49" charset="0"/>
              </a:rPr>
              <a:t>   : </a:t>
            </a:r>
            <a:r>
              <a:rPr lang="en-US" sz="917" dirty="0" err="1">
                <a:latin typeface="Lucida Console" pitchFamily="49" charset="0"/>
              </a:rPr>
              <a:t>T_msg_request_data</a:t>
            </a:r>
            <a:r>
              <a:rPr lang="en-US" sz="917" dirty="0">
                <a:latin typeface="Lucida Console" pitchFamily="49" charset="0"/>
              </a:rPr>
              <a:t>    "";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  case  </a:t>
            </a:r>
            <a:r>
              <a:rPr lang="en-US" sz="917" dirty="0" err="1">
                <a:latin typeface="Lucida Console" pitchFamily="49" charset="0"/>
              </a:rPr>
              <a:t>T_Type_message</a:t>
            </a:r>
            <a:r>
              <a:rPr lang="en-US" sz="917" dirty="0">
                <a:latin typeface="Lucida Console" pitchFamily="49" charset="0"/>
              </a:rPr>
              <a:t>::</a:t>
            </a:r>
            <a:r>
              <a:rPr lang="en-US" sz="917" dirty="0" err="1">
                <a:latin typeface="Lucida Console" pitchFamily="49" charset="0"/>
              </a:rPr>
              <a:t>request_reply</a:t>
            </a:r>
            <a:r>
              <a:rPr lang="en-US" sz="917" dirty="0">
                <a:latin typeface="Lucida Console" pitchFamily="49" charset="0"/>
              </a:rPr>
              <a:t>  : </a:t>
            </a:r>
            <a:r>
              <a:rPr lang="en-US" sz="917" dirty="0" err="1">
                <a:latin typeface="Lucida Console" pitchFamily="49" charset="0"/>
              </a:rPr>
              <a:t>T_msg_request_reply</a:t>
            </a:r>
            <a:r>
              <a:rPr lang="en-US" sz="917" dirty="0">
                <a:latin typeface="Lucida Console" pitchFamily="49" charset="0"/>
              </a:rPr>
              <a:t>   "";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  case  </a:t>
            </a:r>
            <a:r>
              <a:rPr lang="en-US" sz="917" dirty="0" err="1">
                <a:latin typeface="Lucida Console" pitchFamily="49" charset="0"/>
              </a:rPr>
              <a:t>T_Type_message</a:t>
            </a:r>
            <a:r>
              <a:rPr lang="en-US" sz="917" dirty="0">
                <a:latin typeface="Lucida Console" pitchFamily="49" charset="0"/>
              </a:rPr>
              <a:t>::disconnect     : </a:t>
            </a:r>
            <a:r>
              <a:rPr lang="en-US" sz="917" dirty="0" err="1">
                <a:latin typeface="Lucida Console" pitchFamily="49" charset="0"/>
              </a:rPr>
              <a:t>T_msg_disconnect</a:t>
            </a:r>
            <a:r>
              <a:rPr lang="en-US" sz="917" dirty="0">
                <a:latin typeface="Lucida Console" pitchFamily="49" charset="0"/>
              </a:rPr>
              <a:t>      "";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  case  </a:t>
            </a:r>
            <a:r>
              <a:rPr lang="en-US" sz="917" dirty="0" err="1">
                <a:latin typeface="Lucida Console" pitchFamily="49" charset="0"/>
              </a:rPr>
              <a:t>T_Type_message</a:t>
            </a:r>
            <a:r>
              <a:rPr lang="en-US" sz="917" dirty="0">
                <a:latin typeface="Lucida Console" pitchFamily="49" charset="0"/>
              </a:rPr>
              <a:t>::</a:t>
            </a:r>
            <a:r>
              <a:rPr lang="en-US" sz="917" dirty="0" err="1">
                <a:latin typeface="Lucida Console" pitchFamily="49" charset="0"/>
              </a:rPr>
              <a:t>disconnect_ack</a:t>
            </a:r>
            <a:r>
              <a:rPr lang="en-US" sz="917" dirty="0">
                <a:latin typeface="Lucida Console" pitchFamily="49" charset="0"/>
              </a:rPr>
              <a:t> : </a:t>
            </a:r>
            <a:r>
              <a:rPr lang="en-US" sz="917" dirty="0" err="1">
                <a:latin typeface="Lucida Console" pitchFamily="49" charset="0"/>
              </a:rPr>
              <a:t>T_msg_disconnect_ack</a:t>
            </a:r>
            <a:r>
              <a:rPr lang="en-US" sz="917" dirty="0">
                <a:latin typeface="Lucida Console" pitchFamily="49" charset="0"/>
              </a:rPr>
              <a:t>  "";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  default : </a:t>
            </a:r>
            <a:r>
              <a:rPr lang="en-US" sz="917" dirty="0" err="1">
                <a:latin typeface="Lucida Console" pitchFamily="49" charset="0"/>
              </a:rPr>
              <a:t>T_msg_unknown</a:t>
            </a:r>
            <a:r>
              <a:rPr lang="en-US" sz="917" dirty="0">
                <a:latin typeface="Lucida Console" pitchFamily="49" charset="0"/>
              </a:rPr>
              <a:t> "";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17" dirty="0">
                <a:latin typeface="Lucida Console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917" dirty="0">
              <a:latin typeface="Lucida Console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7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language based dissectors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definition held in text file(s) using the script language syntax</a:t>
            </a:r>
          </a:p>
          <a:p>
            <a:r>
              <a:rPr lang="en-US" dirty="0" smtClean="0"/>
              <a:t>Definitions are interpreted by the scripting language run-time</a:t>
            </a:r>
          </a:p>
          <a:p>
            <a:r>
              <a:rPr lang="en-US" dirty="0" smtClean="0"/>
              <a:t>Scripting run-time exposes access to </a:t>
            </a:r>
            <a:r>
              <a:rPr lang="en-US" dirty="0" err="1" smtClean="0"/>
              <a:t>libwireshark</a:t>
            </a:r>
            <a:r>
              <a:rPr lang="en-US" dirty="0" smtClean="0"/>
              <a:t> infrastructure</a:t>
            </a:r>
          </a:p>
          <a:p>
            <a:r>
              <a:rPr lang="en-US" dirty="0" smtClean="0"/>
              <a:t>Not all </a:t>
            </a:r>
            <a:r>
              <a:rPr lang="en-US" dirty="0" err="1" smtClean="0"/>
              <a:t>libwireshark</a:t>
            </a:r>
            <a:r>
              <a:rPr lang="en-US" dirty="0" smtClean="0"/>
              <a:t> infrastructure exposed</a:t>
            </a:r>
          </a:p>
          <a:p>
            <a:r>
              <a:rPr lang="en-US" dirty="0" smtClean="0"/>
              <a:t>No development environment required</a:t>
            </a:r>
          </a:p>
          <a:p>
            <a:r>
              <a:rPr lang="en-US" dirty="0" smtClean="0"/>
              <a:t>Faster than text dissectors, slower than C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 dissectors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Lua</a:t>
            </a:r>
            <a:r>
              <a:rPr lang="en-US" dirty="0" smtClean="0"/>
              <a:t> is built-in to Wireshark (on most platforms)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lua</a:t>
            </a:r>
            <a:r>
              <a:rPr lang="en-US" dirty="0" smtClean="0"/>
              <a:t> support can be used to build dissectors, post-dissectors and taps</a:t>
            </a:r>
          </a:p>
          <a:p>
            <a:r>
              <a:rPr lang="en-US" dirty="0" err="1" smtClean="0"/>
              <a:t>init.lua</a:t>
            </a:r>
            <a:r>
              <a:rPr lang="en-US" dirty="0" smtClean="0"/>
              <a:t> in the global configuration directory is run at Wireshark start-up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disable_lua</a:t>
            </a:r>
            <a:r>
              <a:rPr lang="en-US" dirty="0" smtClean="0"/>
              <a:t> is not set to 0 runs </a:t>
            </a:r>
            <a:r>
              <a:rPr lang="en-US" dirty="0" err="1" smtClean="0"/>
              <a:t>init.lua</a:t>
            </a:r>
            <a:r>
              <a:rPr lang="en-US" dirty="0" smtClean="0"/>
              <a:t> from the personal configuration directory</a:t>
            </a:r>
          </a:p>
          <a:p>
            <a:r>
              <a:rPr lang="en-US" dirty="0" smtClean="0"/>
              <a:t>Loads all </a:t>
            </a:r>
            <a:r>
              <a:rPr lang="en-US" dirty="0" err="1" smtClean="0"/>
              <a:t>lua</a:t>
            </a:r>
            <a:r>
              <a:rPr lang="en-US" dirty="0" smtClean="0"/>
              <a:t> scripts (*.</a:t>
            </a:r>
            <a:r>
              <a:rPr lang="en-US" dirty="0" err="1" smtClean="0"/>
              <a:t>lua</a:t>
            </a:r>
            <a:r>
              <a:rPr lang="en-US" dirty="0" smtClean="0"/>
              <a:t>) in the global and personal plugins directory</a:t>
            </a:r>
          </a:p>
          <a:p>
            <a:r>
              <a:rPr lang="en-US" dirty="0"/>
              <a:t>R</a:t>
            </a:r>
            <a:r>
              <a:rPr lang="en-US" dirty="0" smtClean="0"/>
              <a:t>uns any scripts passed on the command line with –X </a:t>
            </a:r>
            <a:r>
              <a:rPr lang="en-US" dirty="0" err="1" smtClean="0"/>
              <a:t>lua_script:xxx.lua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Lua</a:t>
            </a:r>
            <a:r>
              <a:rPr lang="en-US" sz="3600" dirty="0"/>
              <a:t> dissector Basics – Protocol 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spcBef>
                <a:spcPts val="0"/>
              </a:spcBef>
              <a:buNone/>
            </a:pPr>
            <a:endParaRPr lang="en-GB" sz="1167" i="1" dirty="0">
              <a:solidFill>
                <a:srgbClr val="808080"/>
              </a:solidFill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167" i="1" dirty="0">
                <a:solidFill>
                  <a:srgbClr val="808080"/>
                </a:solidFill>
                <a:latin typeface="Lucida Console" pitchFamily="49" charset="0"/>
              </a:rPr>
              <a:t>-- declare the protocol</a:t>
            </a:r>
            <a:endParaRPr lang="en-GB" sz="11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167" dirty="0" smtClean="0">
                <a:latin typeface="Lucida Console" pitchFamily="49" charset="0"/>
              </a:rPr>
              <a:t>sf15_proto 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167" dirty="0">
                <a:latin typeface="Lucida Console" pitchFamily="49" charset="0"/>
              </a:rPr>
              <a:t> Proto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1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167" dirty="0" smtClean="0">
                <a:solidFill>
                  <a:srgbClr val="FF0000"/>
                </a:solidFill>
                <a:latin typeface="Lucida Console" pitchFamily="49" charset="0"/>
              </a:rPr>
              <a:t>sf15"</a:t>
            </a:r>
            <a:r>
              <a:rPr lang="en-GB" sz="1167" dirty="0" smtClean="0">
                <a:latin typeface="Lucida Console" pitchFamily="49" charset="0"/>
              </a:rPr>
              <a:t>, </a:t>
            </a:r>
            <a:r>
              <a:rPr lang="en-GB" sz="11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167" dirty="0" smtClean="0">
                <a:solidFill>
                  <a:srgbClr val="FF0000"/>
                </a:solidFill>
                <a:latin typeface="Lucida Console" pitchFamily="49" charset="0"/>
              </a:rPr>
              <a:t>SharkFest'15 </a:t>
            </a:r>
            <a:r>
              <a:rPr lang="en-GB" sz="1167" dirty="0">
                <a:solidFill>
                  <a:srgbClr val="FF0000"/>
                </a:solidFill>
                <a:latin typeface="Lucida Console" pitchFamily="49" charset="0"/>
              </a:rPr>
              <a:t>Protocol (</a:t>
            </a:r>
            <a:r>
              <a:rPr lang="en-GB" sz="1167" dirty="0" err="1">
                <a:solidFill>
                  <a:srgbClr val="FF0000"/>
                </a:solidFill>
                <a:latin typeface="Lucida Console" pitchFamily="49" charset="0"/>
              </a:rPr>
              <a:t>lua</a:t>
            </a:r>
            <a:r>
              <a:rPr lang="en-GB" sz="1167" dirty="0">
                <a:solidFill>
                  <a:srgbClr val="FF0000"/>
                </a:solidFill>
                <a:latin typeface="Lucida Console" pitchFamily="49" charset="0"/>
              </a:rPr>
              <a:t>)"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)</a:t>
            </a:r>
            <a:endParaRPr lang="en-GB" sz="11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167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167" i="1" dirty="0">
                <a:solidFill>
                  <a:srgbClr val="808080"/>
                </a:solidFill>
                <a:latin typeface="Lucida Console" pitchFamily="49" charset="0"/>
              </a:rPr>
              <a:t>-- declare the value strings</a:t>
            </a:r>
            <a:endParaRPr lang="en-GB" sz="11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167" dirty="0">
                <a:solidFill>
                  <a:srgbClr val="B1B100"/>
                </a:solidFill>
                <a:latin typeface="Lucida Console" pitchFamily="49" charset="0"/>
              </a:rPr>
              <a:t>local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 err="1">
                <a:latin typeface="Lucida Console" pitchFamily="49" charset="0"/>
              </a:rPr>
              <a:t>vs_funcs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{</a:t>
            </a:r>
            <a:endParaRPr lang="en-GB" sz="11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167" dirty="0">
                <a:latin typeface="Lucida Console" pitchFamily="49" charset="0"/>
              </a:rPr>
              <a:t>    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[</a:t>
            </a:r>
            <a:r>
              <a:rPr lang="en-GB" sz="1167" dirty="0">
                <a:solidFill>
                  <a:srgbClr val="CC66CC"/>
                </a:solidFill>
                <a:latin typeface="Lucida Console" pitchFamily="49" charset="0"/>
              </a:rPr>
              <a:t>20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]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>
                <a:solidFill>
                  <a:srgbClr val="FF0000"/>
                </a:solidFill>
                <a:latin typeface="Lucida Console" pitchFamily="49" charset="0"/>
              </a:rPr>
              <a:t>"connect"</a:t>
            </a:r>
            <a:r>
              <a:rPr lang="en-GB" sz="1167" dirty="0">
                <a:latin typeface="Lucida Console" pitchFamily="49" charset="0"/>
              </a:rPr>
              <a:t>,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167" dirty="0">
                <a:latin typeface="Lucida Console" pitchFamily="49" charset="0"/>
              </a:rPr>
              <a:t>    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[</a:t>
            </a:r>
            <a:r>
              <a:rPr lang="en-GB" sz="1167" dirty="0">
                <a:solidFill>
                  <a:srgbClr val="CC66CC"/>
                </a:solidFill>
                <a:latin typeface="Lucida Console" pitchFamily="49" charset="0"/>
              </a:rPr>
              <a:t>21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]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167" dirty="0" err="1">
                <a:solidFill>
                  <a:srgbClr val="FF0000"/>
                </a:solidFill>
                <a:latin typeface="Lucida Console" pitchFamily="49" charset="0"/>
              </a:rPr>
              <a:t>connect_ack</a:t>
            </a:r>
            <a:r>
              <a:rPr lang="en-GB" sz="11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167" dirty="0">
                <a:latin typeface="Lucida Console" pitchFamily="49" charset="0"/>
              </a:rPr>
              <a:t>,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167" dirty="0">
                <a:latin typeface="Lucida Console" pitchFamily="49" charset="0"/>
              </a:rPr>
              <a:t>    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[</a:t>
            </a:r>
            <a:r>
              <a:rPr lang="en-GB" sz="1167" dirty="0">
                <a:solidFill>
                  <a:srgbClr val="CC66CC"/>
                </a:solidFill>
                <a:latin typeface="Lucida Console" pitchFamily="49" charset="0"/>
              </a:rPr>
              <a:t>40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]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167" dirty="0" err="1">
                <a:solidFill>
                  <a:srgbClr val="FF0000"/>
                </a:solidFill>
                <a:latin typeface="Lucida Console" pitchFamily="49" charset="0"/>
              </a:rPr>
              <a:t>request_data</a:t>
            </a:r>
            <a:r>
              <a:rPr lang="en-GB" sz="11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167" dirty="0">
                <a:latin typeface="Lucida Console" pitchFamily="49" charset="0"/>
              </a:rPr>
              <a:t>,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167" dirty="0">
                <a:latin typeface="Lucida Console" pitchFamily="49" charset="0"/>
              </a:rPr>
              <a:t>    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[</a:t>
            </a:r>
            <a:r>
              <a:rPr lang="en-GB" sz="1167" dirty="0">
                <a:solidFill>
                  <a:srgbClr val="CC66CC"/>
                </a:solidFill>
                <a:latin typeface="Lucida Console" pitchFamily="49" charset="0"/>
              </a:rPr>
              <a:t>41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]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167" dirty="0" err="1">
                <a:solidFill>
                  <a:srgbClr val="FF0000"/>
                </a:solidFill>
                <a:latin typeface="Lucida Console" pitchFamily="49" charset="0"/>
              </a:rPr>
              <a:t>request_reply</a:t>
            </a:r>
            <a:r>
              <a:rPr lang="en-GB" sz="11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167" dirty="0">
                <a:latin typeface="Lucida Console" pitchFamily="49" charset="0"/>
              </a:rPr>
              <a:t>,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167" dirty="0">
                <a:latin typeface="Lucida Console" pitchFamily="49" charset="0"/>
              </a:rPr>
              <a:t>    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[</a:t>
            </a:r>
            <a:r>
              <a:rPr lang="en-GB" sz="1167" dirty="0">
                <a:solidFill>
                  <a:srgbClr val="CC66CC"/>
                </a:solidFill>
                <a:latin typeface="Lucida Console" pitchFamily="49" charset="0"/>
              </a:rPr>
              <a:t>60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]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>
                <a:solidFill>
                  <a:srgbClr val="FF0000"/>
                </a:solidFill>
                <a:latin typeface="Lucida Console" pitchFamily="49" charset="0"/>
              </a:rPr>
              <a:t>"disconnect"</a:t>
            </a:r>
            <a:r>
              <a:rPr lang="en-GB" sz="1167" dirty="0">
                <a:latin typeface="Lucida Console" pitchFamily="49" charset="0"/>
              </a:rPr>
              <a:t>,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167" dirty="0">
                <a:latin typeface="Lucida Console" pitchFamily="49" charset="0"/>
              </a:rPr>
              <a:t>    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[</a:t>
            </a:r>
            <a:r>
              <a:rPr lang="en-GB" sz="1167" dirty="0">
                <a:solidFill>
                  <a:srgbClr val="CC66CC"/>
                </a:solidFill>
                <a:latin typeface="Lucida Console" pitchFamily="49" charset="0"/>
              </a:rPr>
              <a:t>61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]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167" dirty="0" err="1">
                <a:solidFill>
                  <a:srgbClr val="FF0000"/>
                </a:solidFill>
                <a:latin typeface="Lucida Console" pitchFamily="49" charset="0"/>
              </a:rPr>
              <a:t>disconnect_ack</a:t>
            </a:r>
            <a:r>
              <a:rPr lang="en-GB" sz="11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endParaRPr lang="en-GB" sz="11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}</a:t>
            </a:r>
            <a:endParaRPr lang="en-GB" sz="11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167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167" dirty="0">
                <a:solidFill>
                  <a:srgbClr val="B1B100"/>
                </a:solidFill>
                <a:latin typeface="Lucida Console" pitchFamily="49" charset="0"/>
              </a:rPr>
              <a:t>local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 err="1">
                <a:latin typeface="Lucida Console" pitchFamily="49" charset="0"/>
              </a:rPr>
              <a:t>vs_dataid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{</a:t>
            </a:r>
            <a:endParaRPr lang="en-GB" sz="11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167" dirty="0">
                <a:latin typeface="Lucida Console" pitchFamily="49" charset="0"/>
              </a:rPr>
              <a:t>    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[</a:t>
            </a:r>
            <a:r>
              <a:rPr lang="en-GB" sz="1167" dirty="0">
                <a:solidFill>
                  <a:srgbClr val="CC66CC"/>
                </a:solidFill>
                <a:latin typeface="Lucida Console" pitchFamily="49" charset="0"/>
              </a:rPr>
              <a:t>0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]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>
                <a:solidFill>
                  <a:srgbClr val="FF0000"/>
                </a:solidFill>
                <a:latin typeface="Lucida Console" pitchFamily="49" charset="0"/>
              </a:rPr>
              <a:t>"read short"</a:t>
            </a:r>
            <a:r>
              <a:rPr lang="en-GB" sz="1167" dirty="0">
                <a:latin typeface="Lucida Console" pitchFamily="49" charset="0"/>
              </a:rPr>
              <a:t>,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167" dirty="0">
                <a:latin typeface="Lucida Console" pitchFamily="49" charset="0"/>
              </a:rPr>
              <a:t>    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[</a:t>
            </a:r>
            <a:r>
              <a:rPr lang="en-GB" sz="1167" dirty="0">
                <a:solidFill>
                  <a:srgbClr val="CC66CC"/>
                </a:solidFill>
                <a:latin typeface="Lucida Console" pitchFamily="49" charset="0"/>
              </a:rPr>
              <a:t>1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]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>
                <a:solidFill>
                  <a:srgbClr val="FF0000"/>
                </a:solidFill>
                <a:latin typeface="Lucida Console" pitchFamily="49" charset="0"/>
              </a:rPr>
              <a:t>"read long"</a:t>
            </a:r>
            <a:r>
              <a:rPr lang="en-GB" sz="1167" dirty="0">
                <a:latin typeface="Lucida Console" pitchFamily="49" charset="0"/>
              </a:rPr>
              <a:t>,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167" dirty="0">
                <a:latin typeface="Lucida Console" pitchFamily="49" charset="0"/>
              </a:rPr>
              <a:t>    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[</a:t>
            </a:r>
            <a:r>
              <a:rPr lang="en-GB" sz="1167" dirty="0">
                <a:solidFill>
                  <a:srgbClr val="CC66CC"/>
                </a:solidFill>
                <a:latin typeface="Lucida Console" pitchFamily="49" charset="0"/>
              </a:rPr>
              <a:t>2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]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>
                <a:solidFill>
                  <a:srgbClr val="FF0000"/>
                </a:solidFill>
                <a:latin typeface="Lucida Console" pitchFamily="49" charset="0"/>
              </a:rPr>
              <a:t>"read string"</a:t>
            </a:r>
            <a:endParaRPr lang="en-GB" sz="11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}</a:t>
            </a:r>
            <a:endParaRPr lang="en-GB" sz="1167" dirty="0">
              <a:latin typeface="Lucida Console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Developer with Trihedral UK Limited</a:t>
            </a:r>
          </a:p>
          <a:p>
            <a:pPr lvl="1"/>
            <a:r>
              <a:rPr lang="en-US" dirty="0" smtClean="0"/>
              <a:t>Use C++ and scripting for SCADA toolkit VTScada™</a:t>
            </a:r>
          </a:p>
          <a:p>
            <a:pPr lvl="1"/>
            <a:r>
              <a:rPr lang="en-US" dirty="0" smtClean="0"/>
              <a:t>Use Wireshark with industrial </a:t>
            </a:r>
            <a:r>
              <a:rPr lang="en-US" dirty="0" err="1" smtClean="0"/>
              <a:t>tele</a:t>
            </a:r>
            <a:r>
              <a:rPr lang="en-US" dirty="0" smtClean="0"/>
              <a:t>-control protocols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Wireshark Core Developer</a:t>
            </a:r>
          </a:p>
          <a:p>
            <a:pPr lvl="1"/>
            <a:r>
              <a:rPr lang="en-US" dirty="0" smtClean="0"/>
              <a:t>First contributed to Wireshark in 1999</a:t>
            </a:r>
          </a:p>
          <a:p>
            <a:pPr lvl="1"/>
            <a:r>
              <a:rPr lang="en-US" dirty="0" smtClean="0"/>
              <a:t>Maintain DNP</a:t>
            </a:r>
            <a:r>
              <a:rPr lang="en-US" dirty="0"/>
              <a:t>3</a:t>
            </a:r>
            <a:r>
              <a:rPr lang="en-US" dirty="0" smtClean="0"/>
              <a:t> dissector</a:t>
            </a:r>
          </a:p>
          <a:p>
            <a:pPr lvl="1"/>
            <a:r>
              <a:rPr lang="en-US" dirty="0" smtClean="0"/>
              <a:t>Frequent contributor to “Ask Wireshark”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ostly fixing formatting and converting “answers” to comments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</a:p>
        </p:txBody>
      </p:sp>
    </p:spTree>
    <p:extLst>
      <p:ext uri="{BB962C8B-B14F-4D97-AF65-F5344CB8AC3E}">
        <p14:creationId xmlns:p14="http://schemas.microsoft.com/office/powerpoint/2010/main" val="22846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Lua</a:t>
            </a:r>
            <a:r>
              <a:rPr lang="en-US" sz="3600" dirty="0"/>
              <a:t> dissector Basics – Field 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spcBef>
                <a:spcPts val="0"/>
              </a:spcBef>
              <a:buNone/>
            </a:pPr>
            <a:endParaRPr lang="en-GB" sz="1000" i="1" dirty="0">
              <a:solidFill>
                <a:srgbClr val="808080"/>
              </a:solidFill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i="1" dirty="0">
                <a:solidFill>
                  <a:srgbClr val="808080"/>
                </a:solidFill>
                <a:latin typeface="Lucida Console" pitchFamily="49" charset="0"/>
              </a:rPr>
              <a:t>-- declare the fields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local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err="1">
                <a:latin typeface="Lucida Console" pitchFamily="49" charset="0"/>
              </a:rPr>
              <a:t>f_func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000" dirty="0">
                <a:latin typeface="Lucida Console" pitchFamily="49" charset="0"/>
              </a:rPr>
              <a:t> ProtoField.uint8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000" dirty="0" smtClean="0">
                <a:solidFill>
                  <a:srgbClr val="FF0000"/>
                </a:solidFill>
                <a:latin typeface="Lucida Console" pitchFamily="49" charset="0"/>
              </a:rPr>
              <a:t>sf15.func</a:t>
            </a:r>
            <a:r>
              <a:rPr lang="en-GB" sz="10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>
                <a:solidFill>
                  <a:srgbClr val="FF0000"/>
                </a:solidFill>
                <a:latin typeface="Lucida Console" pitchFamily="49" charset="0"/>
              </a:rPr>
              <a:t>"Function"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 err="1">
                <a:latin typeface="Lucida Console" pitchFamily="49" charset="0"/>
              </a:rPr>
              <a:t>base.DEC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 err="1">
                <a:latin typeface="Lucida Console" pitchFamily="49" charset="0"/>
              </a:rPr>
              <a:t>vs_funcs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)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local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err="1">
                <a:latin typeface="Lucida Console" pitchFamily="49" charset="0"/>
              </a:rPr>
              <a:t>f_len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000" dirty="0">
                <a:latin typeface="Lucida Console" pitchFamily="49" charset="0"/>
              </a:rPr>
              <a:t> ProtoField.uint16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000" dirty="0" smtClean="0">
                <a:solidFill>
                  <a:srgbClr val="FF0000"/>
                </a:solidFill>
                <a:latin typeface="Lucida Console" pitchFamily="49" charset="0"/>
              </a:rPr>
              <a:t>sf15.len</a:t>
            </a:r>
            <a:r>
              <a:rPr lang="en-GB" sz="10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>
                <a:solidFill>
                  <a:srgbClr val="FF0000"/>
                </a:solidFill>
                <a:latin typeface="Lucida Console" pitchFamily="49" charset="0"/>
              </a:rPr>
              <a:t>"Length"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 err="1">
                <a:latin typeface="Lucida Console" pitchFamily="49" charset="0"/>
              </a:rPr>
              <a:t>base.DEC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)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local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err="1">
                <a:latin typeface="Lucida Console" pitchFamily="49" charset="0"/>
              </a:rPr>
              <a:t>f_id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000" dirty="0">
                <a:latin typeface="Lucida Console" pitchFamily="49" charset="0"/>
              </a:rPr>
              <a:t> ProtoField.uint32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000" dirty="0" smtClean="0">
                <a:solidFill>
                  <a:srgbClr val="FF0000"/>
                </a:solidFill>
                <a:latin typeface="Lucida Console" pitchFamily="49" charset="0"/>
              </a:rPr>
              <a:t>sf15.id</a:t>
            </a:r>
            <a:r>
              <a:rPr lang="en-GB" sz="10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>
                <a:solidFill>
                  <a:srgbClr val="FF0000"/>
                </a:solidFill>
                <a:latin typeface="Lucida Console" pitchFamily="49" charset="0"/>
              </a:rPr>
              <a:t>"ID"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 err="1">
                <a:latin typeface="Lucida Console" pitchFamily="49" charset="0"/>
              </a:rPr>
              <a:t>base.DEC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)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local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err="1">
                <a:latin typeface="Lucida Console" pitchFamily="49" charset="0"/>
              </a:rPr>
              <a:t>f_dataid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000" dirty="0">
                <a:latin typeface="Lucida Console" pitchFamily="49" charset="0"/>
              </a:rPr>
              <a:t> ProtoField.uint8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000" dirty="0" smtClean="0">
                <a:solidFill>
                  <a:srgbClr val="FF0000"/>
                </a:solidFill>
                <a:latin typeface="Lucida Console" pitchFamily="49" charset="0"/>
              </a:rPr>
              <a:t>sf15.data.id</a:t>
            </a:r>
            <a:r>
              <a:rPr lang="en-GB" sz="10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>
                <a:solidFill>
                  <a:srgbClr val="FF0000"/>
                </a:solidFill>
                <a:latin typeface="Lucida Console" pitchFamily="49" charset="0"/>
              </a:rPr>
              <a:t>"Data ID"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 err="1">
                <a:latin typeface="Lucida Console" pitchFamily="49" charset="0"/>
              </a:rPr>
              <a:t>base.DEC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 err="1">
                <a:latin typeface="Lucida Console" pitchFamily="49" charset="0"/>
              </a:rPr>
              <a:t>vs_dataid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)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local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err="1">
                <a:latin typeface="Lucida Console" pitchFamily="49" charset="0"/>
              </a:rPr>
              <a:t>f_data_short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000" dirty="0">
                <a:latin typeface="Lucida Console" pitchFamily="49" charset="0"/>
              </a:rPr>
              <a:t> ProtoField.int16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000" dirty="0" smtClean="0">
                <a:solidFill>
                  <a:srgbClr val="FF0000"/>
                </a:solidFill>
                <a:latin typeface="Lucida Console" pitchFamily="49" charset="0"/>
              </a:rPr>
              <a:t>sf15.data.short</a:t>
            </a:r>
            <a:r>
              <a:rPr lang="en-GB" sz="10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>
                <a:solidFill>
                  <a:srgbClr val="FF0000"/>
                </a:solidFill>
                <a:latin typeface="Lucida Console" pitchFamily="49" charset="0"/>
              </a:rPr>
              <a:t>"Data Short"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 err="1">
                <a:latin typeface="Lucida Console" pitchFamily="49" charset="0"/>
              </a:rPr>
              <a:t>base.DEC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)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local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err="1">
                <a:latin typeface="Lucida Console" pitchFamily="49" charset="0"/>
              </a:rPr>
              <a:t>f_data_long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000" dirty="0">
                <a:latin typeface="Lucida Console" pitchFamily="49" charset="0"/>
              </a:rPr>
              <a:t> ProtoField.int32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000" dirty="0" smtClean="0">
                <a:solidFill>
                  <a:srgbClr val="FF0000"/>
                </a:solidFill>
                <a:latin typeface="Lucida Console" pitchFamily="49" charset="0"/>
              </a:rPr>
              <a:t>sf15.data.long</a:t>
            </a:r>
            <a:r>
              <a:rPr lang="en-GB" sz="10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>
                <a:solidFill>
                  <a:srgbClr val="FF0000"/>
                </a:solidFill>
                <a:latin typeface="Lucida Console" pitchFamily="49" charset="0"/>
              </a:rPr>
              <a:t>"Data Long"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 err="1">
                <a:latin typeface="Lucida Console" pitchFamily="49" charset="0"/>
              </a:rPr>
              <a:t>base.DEC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)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local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err="1">
                <a:latin typeface="Lucida Console" pitchFamily="49" charset="0"/>
              </a:rPr>
              <a:t>f_data_string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err="1">
                <a:latin typeface="Lucida Console" pitchFamily="49" charset="0"/>
              </a:rPr>
              <a:t>ProtoField.</a:t>
            </a:r>
            <a:r>
              <a:rPr lang="en-GB" sz="1000" dirty="0" err="1">
                <a:solidFill>
                  <a:srgbClr val="B1B100"/>
                </a:solidFill>
                <a:latin typeface="Lucida Console" pitchFamily="49" charset="0"/>
              </a:rPr>
              <a:t>string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000" dirty="0" smtClean="0">
                <a:solidFill>
                  <a:srgbClr val="FF0000"/>
                </a:solidFill>
                <a:latin typeface="Lucida Console" pitchFamily="49" charset="0"/>
              </a:rPr>
              <a:t>sf15.data.string</a:t>
            </a:r>
            <a:r>
              <a:rPr lang="en-GB" sz="10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>
                <a:solidFill>
                  <a:srgbClr val="FF0000"/>
                </a:solidFill>
                <a:latin typeface="Lucida Console" pitchFamily="49" charset="0"/>
              </a:rPr>
              <a:t>"Data String"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)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 smtClean="0">
                <a:latin typeface="Lucida Console" pitchFamily="49" charset="0"/>
              </a:rPr>
              <a:t>sf15_proto.fields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{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err="1">
                <a:latin typeface="Lucida Console" pitchFamily="49" charset="0"/>
              </a:rPr>
              <a:t>f_func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 err="1">
                <a:latin typeface="Lucida Console" pitchFamily="49" charset="0"/>
              </a:rPr>
              <a:t>f_len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 err="1">
                <a:latin typeface="Lucida Console" pitchFamily="49" charset="0"/>
              </a:rPr>
              <a:t>f_id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 err="1">
                <a:latin typeface="Lucida Console" pitchFamily="49" charset="0"/>
              </a:rPr>
              <a:t>f_dataid</a:t>
            </a:r>
            <a:r>
              <a:rPr lang="en-GB" sz="1000" dirty="0">
                <a:latin typeface="Lucida Console" pitchFamily="49" charset="0"/>
              </a:rPr>
              <a:t>,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                  </a:t>
            </a:r>
            <a:r>
              <a:rPr lang="en-GB" sz="1000" dirty="0" err="1">
                <a:latin typeface="Lucida Console" pitchFamily="49" charset="0"/>
              </a:rPr>
              <a:t>f_data_short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 err="1">
                <a:latin typeface="Lucida Console" pitchFamily="49" charset="0"/>
              </a:rPr>
              <a:t>f_data_long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 err="1">
                <a:latin typeface="Lucida Console" pitchFamily="49" charset="0"/>
              </a:rPr>
              <a:t>f_data_string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}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endParaRPr lang="en-GB" sz="917" dirty="0">
              <a:latin typeface="Lucida Console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Lua</a:t>
            </a:r>
            <a:r>
              <a:rPr lang="en-US" sz="3600" dirty="0" smtClean="0"/>
              <a:t> dissector Basics – Dissector function 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function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smtClean="0">
                <a:latin typeface="Lucida Console" pitchFamily="49" charset="0"/>
              </a:rPr>
              <a:t>sf15_proto.dissector</a:t>
            </a:r>
            <a:r>
              <a:rPr lang="en-GB" sz="1000" dirty="0" smtClean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 smtClean="0">
                <a:latin typeface="Lucida Console" pitchFamily="49" charset="0"/>
              </a:rPr>
              <a:t>buffer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 err="1">
                <a:latin typeface="Lucida Console" pitchFamily="49" charset="0"/>
              </a:rPr>
              <a:t>pinfo</a:t>
            </a:r>
            <a:r>
              <a:rPr lang="en-GB" sz="1000" dirty="0">
                <a:latin typeface="Lucida Console" pitchFamily="49" charset="0"/>
              </a:rPr>
              <a:t>, tree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)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</a:t>
            </a:r>
            <a:r>
              <a:rPr lang="en-GB" sz="1000" i="1" dirty="0">
                <a:solidFill>
                  <a:srgbClr val="808080"/>
                </a:solidFill>
                <a:latin typeface="Lucida Console" pitchFamily="49" charset="0"/>
              </a:rPr>
              <a:t>-- Set the protocol column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</a:t>
            </a:r>
            <a:r>
              <a:rPr lang="en-GB" sz="1000" dirty="0" err="1">
                <a:latin typeface="Lucida Console" pitchFamily="49" charset="0"/>
              </a:rPr>
              <a:t>pinfo.cols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[</a:t>
            </a:r>
            <a:r>
              <a:rPr lang="en-GB" sz="1000" dirty="0">
                <a:solidFill>
                  <a:srgbClr val="FF0000"/>
                </a:solidFill>
                <a:latin typeface="Lucida Console" pitchFamily="49" charset="0"/>
              </a:rPr>
              <a:t>'protocol'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]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smtClean="0">
                <a:solidFill>
                  <a:srgbClr val="FF0000"/>
                </a:solidFill>
                <a:latin typeface="Lucida Console" pitchFamily="49" charset="0"/>
              </a:rPr>
              <a:t>"sf15"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</a:t>
            </a:r>
            <a:r>
              <a:rPr lang="en-GB" sz="1000" i="1" dirty="0">
                <a:solidFill>
                  <a:srgbClr val="808080"/>
                </a:solidFill>
                <a:latin typeface="Lucida Console" pitchFamily="49" charset="0"/>
              </a:rPr>
              <a:t>-- create the </a:t>
            </a:r>
            <a:r>
              <a:rPr lang="en-GB" sz="1000" i="1" dirty="0" smtClean="0">
                <a:solidFill>
                  <a:srgbClr val="808080"/>
                </a:solidFill>
                <a:latin typeface="Lucida Console" pitchFamily="49" charset="0"/>
              </a:rPr>
              <a:t>sf15 </a:t>
            </a:r>
            <a:r>
              <a:rPr lang="en-GB" sz="1000" i="1" dirty="0">
                <a:solidFill>
                  <a:srgbClr val="808080"/>
                </a:solidFill>
                <a:latin typeface="Lucida Console" pitchFamily="49" charset="0"/>
              </a:rPr>
              <a:t>protocol tree item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local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smtClean="0">
                <a:latin typeface="Lucida Console" pitchFamily="49" charset="0"/>
              </a:rPr>
              <a:t>t_sf15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err="1" smtClean="0">
                <a:latin typeface="Lucida Console" pitchFamily="49" charset="0"/>
              </a:rPr>
              <a:t>tree:add</a:t>
            </a:r>
            <a:r>
              <a:rPr lang="en-GB" sz="1000" dirty="0" smtClean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 smtClean="0">
                <a:latin typeface="Lucida Console" pitchFamily="49" charset="0"/>
              </a:rPr>
              <a:t>sf15_proto</a:t>
            </a:r>
            <a:r>
              <a:rPr lang="en-GB" sz="1000" dirty="0">
                <a:latin typeface="Lucida Console" pitchFamily="49" charset="0"/>
              </a:rPr>
              <a:t>, buffer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())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local</a:t>
            </a:r>
            <a:r>
              <a:rPr lang="en-GB" sz="1000" dirty="0">
                <a:latin typeface="Lucida Console" pitchFamily="49" charset="0"/>
              </a:rPr>
              <a:t> offset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CC66CC"/>
                </a:solidFill>
                <a:latin typeface="Lucida Console" pitchFamily="49" charset="0"/>
              </a:rPr>
              <a:t>0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</a:t>
            </a:r>
            <a:r>
              <a:rPr lang="en-GB" sz="1000" i="1" dirty="0">
                <a:solidFill>
                  <a:srgbClr val="808080"/>
                </a:solidFill>
                <a:latin typeface="Lucida Console" pitchFamily="49" charset="0"/>
              </a:rPr>
              <a:t>-- Add the header tree item and populate it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local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err="1">
                <a:latin typeface="Lucida Console" pitchFamily="49" charset="0"/>
              </a:rPr>
              <a:t>t_hdr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smtClean="0">
                <a:latin typeface="Lucida Console" pitchFamily="49" charset="0"/>
              </a:rPr>
              <a:t>t_sf15:add</a:t>
            </a:r>
            <a:r>
              <a:rPr lang="en-GB" sz="1000" dirty="0" smtClean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 smtClean="0">
                <a:latin typeface="Lucida Console" pitchFamily="49" charset="0"/>
              </a:rPr>
              <a:t>buffer</a:t>
            </a:r>
            <a:r>
              <a:rPr lang="en-GB" sz="1000" dirty="0" smtClean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 smtClean="0">
                <a:latin typeface="Lucida Console" pitchFamily="49" charset="0"/>
              </a:rPr>
              <a:t>offset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>
                <a:solidFill>
                  <a:srgbClr val="CC66CC"/>
                </a:solidFill>
                <a:latin typeface="Lucida Console" pitchFamily="49" charset="0"/>
              </a:rPr>
              <a:t>3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)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>
                <a:solidFill>
                  <a:srgbClr val="FF0000"/>
                </a:solidFill>
                <a:latin typeface="Lucida Console" pitchFamily="49" charset="0"/>
              </a:rPr>
              <a:t>"Header"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)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local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err="1">
                <a:latin typeface="Lucida Console" pitchFamily="49" charset="0"/>
              </a:rPr>
              <a:t>func_code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000" dirty="0">
                <a:latin typeface="Lucida Console" pitchFamily="49" charset="0"/>
              </a:rPr>
              <a:t> buffer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>
                <a:latin typeface="Lucida Console" pitchFamily="49" charset="0"/>
              </a:rPr>
              <a:t>offset, </a:t>
            </a:r>
            <a:r>
              <a:rPr lang="en-GB" sz="1000" dirty="0">
                <a:solidFill>
                  <a:srgbClr val="CC66CC"/>
                </a:solidFill>
                <a:latin typeface="Lucida Console" pitchFamily="49" charset="0"/>
              </a:rPr>
              <a:t>1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)</a:t>
            </a:r>
            <a:r>
              <a:rPr lang="en-GB" sz="1000" dirty="0">
                <a:latin typeface="Lucida Console" pitchFamily="49" charset="0"/>
              </a:rPr>
              <a:t>:</a:t>
            </a:r>
            <a:r>
              <a:rPr lang="en-GB" sz="1000" dirty="0" err="1">
                <a:latin typeface="Lucida Console" pitchFamily="49" charset="0"/>
              </a:rPr>
              <a:t>uint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()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</a:t>
            </a:r>
            <a:r>
              <a:rPr lang="en-GB" sz="1000" dirty="0" err="1">
                <a:latin typeface="Lucida Console" pitchFamily="49" charset="0"/>
              </a:rPr>
              <a:t>t_hdr:add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 err="1">
                <a:latin typeface="Lucida Console" pitchFamily="49" charset="0"/>
              </a:rPr>
              <a:t>f_func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 err="1">
                <a:latin typeface="Lucida Console" pitchFamily="49" charset="0"/>
              </a:rPr>
              <a:t>func_code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)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</a:t>
            </a:r>
            <a:r>
              <a:rPr lang="en-GB" sz="1000" dirty="0" err="1">
                <a:latin typeface="Lucida Console" pitchFamily="49" charset="0"/>
              </a:rPr>
              <a:t>t_hdr:add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 err="1">
                <a:latin typeface="Lucida Console" pitchFamily="49" charset="0"/>
              </a:rPr>
              <a:t>f_len</a:t>
            </a:r>
            <a:r>
              <a:rPr lang="en-GB" sz="1000" dirty="0">
                <a:latin typeface="Lucida Console" pitchFamily="49" charset="0"/>
              </a:rPr>
              <a:t>, buffer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>
                <a:latin typeface="Lucida Console" pitchFamily="49" charset="0"/>
              </a:rPr>
              <a:t>offset + </a:t>
            </a:r>
            <a:r>
              <a:rPr lang="en-GB" sz="1000" dirty="0">
                <a:solidFill>
                  <a:srgbClr val="CC66CC"/>
                </a:solidFill>
                <a:latin typeface="Lucida Console" pitchFamily="49" charset="0"/>
              </a:rPr>
              <a:t>1</a:t>
            </a:r>
            <a:r>
              <a:rPr lang="en-GB" sz="1000" dirty="0">
                <a:latin typeface="Lucida Console" pitchFamily="49" charset="0"/>
              </a:rPr>
              <a:t>, </a:t>
            </a:r>
            <a:r>
              <a:rPr lang="en-GB" sz="1000" dirty="0">
                <a:solidFill>
                  <a:srgbClr val="CC66CC"/>
                </a:solidFill>
                <a:latin typeface="Lucida Console" pitchFamily="49" charset="0"/>
              </a:rPr>
              <a:t>2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))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offset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000" dirty="0">
                <a:latin typeface="Lucida Console" pitchFamily="49" charset="0"/>
              </a:rPr>
              <a:t> offset + </a:t>
            </a:r>
            <a:r>
              <a:rPr lang="en-GB" sz="1000" dirty="0">
                <a:solidFill>
                  <a:srgbClr val="CC66CC"/>
                </a:solidFill>
                <a:latin typeface="Lucida Console" pitchFamily="49" charset="0"/>
              </a:rPr>
              <a:t>3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</a:t>
            </a:r>
            <a:r>
              <a:rPr lang="en-GB" sz="1000" i="1" dirty="0">
                <a:solidFill>
                  <a:srgbClr val="808080"/>
                </a:solidFill>
                <a:latin typeface="Lucida Console" pitchFamily="49" charset="0"/>
              </a:rPr>
              <a:t>-- Set the info column to the name of the function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</a:t>
            </a:r>
            <a:r>
              <a:rPr lang="en-GB" sz="1000" dirty="0" err="1">
                <a:latin typeface="Lucida Console" pitchFamily="49" charset="0"/>
              </a:rPr>
              <a:t>pinfo.cols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[</a:t>
            </a:r>
            <a:r>
              <a:rPr lang="en-GB" sz="1000" dirty="0">
                <a:solidFill>
                  <a:srgbClr val="FF0000"/>
                </a:solidFill>
                <a:latin typeface="Lucida Console" pitchFamily="49" charset="0"/>
              </a:rPr>
              <a:t>'info'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]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err="1">
                <a:latin typeface="Lucida Console" pitchFamily="49" charset="0"/>
              </a:rPr>
              <a:t>vs_funcs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[</a:t>
            </a:r>
            <a:r>
              <a:rPr lang="en-GB" sz="1000" dirty="0" err="1">
                <a:latin typeface="Lucida Console" pitchFamily="49" charset="0"/>
              </a:rPr>
              <a:t>func_code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]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</a:t>
            </a:r>
            <a:r>
              <a:rPr lang="en-GB" sz="1000" i="1" dirty="0">
                <a:solidFill>
                  <a:srgbClr val="808080"/>
                </a:solidFill>
                <a:latin typeface="Lucida Console" pitchFamily="49" charset="0"/>
              </a:rPr>
              <a:t>-- dissect common part for connect and disconnect functions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if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err="1">
                <a:latin typeface="Lucida Console" pitchFamily="49" charset="0"/>
              </a:rPr>
              <a:t>func_code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==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CC66CC"/>
                </a:solidFill>
                <a:latin typeface="Lucida Console" pitchFamily="49" charset="0"/>
              </a:rPr>
              <a:t>20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or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err="1">
                <a:latin typeface="Lucida Console" pitchFamily="49" charset="0"/>
              </a:rPr>
              <a:t>func_code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==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CC66CC"/>
                </a:solidFill>
                <a:latin typeface="Lucida Console" pitchFamily="49" charset="0"/>
              </a:rPr>
              <a:t>21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or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err="1">
                <a:latin typeface="Lucida Console" pitchFamily="49" charset="0"/>
              </a:rPr>
              <a:t>func_code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==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CC66CC"/>
                </a:solidFill>
                <a:latin typeface="Lucida Console" pitchFamily="49" charset="0"/>
              </a:rPr>
              <a:t>60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or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err="1">
                <a:latin typeface="Lucida Console" pitchFamily="49" charset="0"/>
              </a:rPr>
              <a:t>func_code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==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CC66CC"/>
                </a:solidFill>
                <a:latin typeface="Lucida Console" pitchFamily="49" charset="0"/>
              </a:rPr>
              <a:t>61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then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  </a:t>
            </a:r>
            <a:r>
              <a:rPr lang="en-GB" sz="1000" i="1" dirty="0">
                <a:solidFill>
                  <a:srgbClr val="808080"/>
                </a:solidFill>
                <a:latin typeface="Lucida Console" pitchFamily="49" charset="0"/>
              </a:rPr>
              <a:t>-- A connect or connect </a:t>
            </a:r>
            <a:r>
              <a:rPr lang="en-GB" sz="1000" i="1" dirty="0" err="1">
                <a:solidFill>
                  <a:srgbClr val="808080"/>
                </a:solidFill>
                <a:latin typeface="Lucida Console" pitchFamily="49" charset="0"/>
              </a:rPr>
              <a:t>ack</a:t>
            </a:r>
            <a:r>
              <a:rPr lang="en-GB" sz="1000" i="1" dirty="0">
                <a:solidFill>
                  <a:srgbClr val="808080"/>
                </a:solidFill>
                <a:latin typeface="Lucida Console" pitchFamily="49" charset="0"/>
              </a:rPr>
              <a:t> or disconnect or </a:t>
            </a:r>
            <a:r>
              <a:rPr lang="en-GB" sz="1000" i="1" dirty="0" err="1">
                <a:solidFill>
                  <a:srgbClr val="808080"/>
                </a:solidFill>
                <a:latin typeface="Lucida Console" pitchFamily="49" charset="0"/>
              </a:rPr>
              <a:t>disconnect_ack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  </a:t>
            </a:r>
            <a:r>
              <a:rPr lang="en-GB" sz="1000" dirty="0" smtClean="0">
                <a:latin typeface="Lucida Console" pitchFamily="49" charset="0"/>
              </a:rPr>
              <a:t>t_sf15:add_le</a:t>
            </a:r>
            <a:r>
              <a:rPr lang="en-GB" sz="1000" dirty="0" smtClean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 err="1" smtClean="0">
                <a:latin typeface="Lucida Console" pitchFamily="49" charset="0"/>
              </a:rPr>
              <a:t>f_id</a:t>
            </a:r>
            <a:r>
              <a:rPr lang="en-GB" sz="1000" dirty="0">
                <a:latin typeface="Lucida Console" pitchFamily="49" charset="0"/>
              </a:rPr>
              <a:t>, buffer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>
                <a:latin typeface="Lucida Console" pitchFamily="49" charset="0"/>
              </a:rPr>
              <a:t>offset, </a:t>
            </a:r>
            <a:r>
              <a:rPr lang="en-GB" sz="1000" dirty="0">
                <a:solidFill>
                  <a:srgbClr val="CC66CC"/>
                </a:solidFill>
                <a:latin typeface="Lucida Console" pitchFamily="49" charset="0"/>
              </a:rPr>
              <a:t>4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))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end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endParaRPr lang="en-GB" sz="917" dirty="0">
              <a:latin typeface="Lucida Console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2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49" y="304271"/>
            <a:ext cx="7995233" cy="1104636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Lua</a:t>
            </a:r>
            <a:r>
              <a:rPr lang="en-US" sz="3600" dirty="0" smtClean="0"/>
              <a:t> dissector Basics – Dissector function II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</a:t>
            </a:r>
            <a:r>
              <a:rPr lang="en-GB" sz="1000" i="1" dirty="0">
                <a:solidFill>
                  <a:srgbClr val="808080"/>
                </a:solidFill>
                <a:latin typeface="Lucida Console" pitchFamily="49" charset="0"/>
              </a:rPr>
              <a:t>-- A </a:t>
            </a:r>
            <a:r>
              <a:rPr lang="en-GB" sz="1000" i="1" dirty="0" err="1">
                <a:solidFill>
                  <a:srgbClr val="808080"/>
                </a:solidFill>
                <a:latin typeface="Lucida Console" pitchFamily="49" charset="0"/>
              </a:rPr>
              <a:t>request_data</a:t>
            </a:r>
            <a:r>
              <a:rPr lang="en-GB" sz="1000" i="1" dirty="0">
                <a:solidFill>
                  <a:srgbClr val="808080"/>
                </a:solidFill>
                <a:latin typeface="Lucida Console" pitchFamily="49" charset="0"/>
              </a:rPr>
              <a:t> or </a:t>
            </a:r>
            <a:r>
              <a:rPr lang="en-GB" sz="1000" i="1" dirty="0" err="1">
                <a:solidFill>
                  <a:srgbClr val="808080"/>
                </a:solidFill>
                <a:latin typeface="Lucida Console" pitchFamily="49" charset="0"/>
              </a:rPr>
              <a:t>request_reply</a:t>
            </a:r>
            <a:r>
              <a:rPr lang="en-GB" sz="1000" i="1" dirty="0">
                <a:solidFill>
                  <a:srgbClr val="808080"/>
                </a:solidFill>
                <a:latin typeface="Lucida Console" pitchFamily="49" charset="0"/>
              </a:rPr>
              <a:t> message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if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err="1">
                <a:latin typeface="Lucida Console" pitchFamily="49" charset="0"/>
              </a:rPr>
              <a:t>func_code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==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CC66CC"/>
                </a:solidFill>
                <a:latin typeface="Lucida Console" pitchFamily="49" charset="0"/>
              </a:rPr>
              <a:t>40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or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err="1">
                <a:latin typeface="Lucida Console" pitchFamily="49" charset="0"/>
              </a:rPr>
              <a:t>func_code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==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CC66CC"/>
                </a:solidFill>
                <a:latin typeface="Lucida Console" pitchFamily="49" charset="0"/>
              </a:rPr>
              <a:t>41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then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  </a:t>
            </a:r>
            <a:r>
              <a:rPr lang="en-GB" sz="1000" i="1" dirty="0">
                <a:solidFill>
                  <a:srgbClr val="808080"/>
                </a:solidFill>
                <a:latin typeface="Lucida Console" pitchFamily="49" charset="0"/>
              </a:rPr>
              <a:t>-- dissect common part of request functions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  </a:t>
            </a:r>
            <a:r>
              <a:rPr lang="en-GB" sz="1000" dirty="0" smtClean="0">
                <a:latin typeface="Lucida Console" pitchFamily="49" charset="0"/>
              </a:rPr>
              <a:t>t_sf15:add</a:t>
            </a:r>
            <a:r>
              <a:rPr lang="en-GB" sz="1000" dirty="0" smtClean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 err="1" smtClean="0">
                <a:latin typeface="Lucida Console" pitchFamily="49" charset="0"/>
              </a:rPr>
              <a:t>f_dataid</a:t>
            </a:r>
            <a:r>
              <a:rPr lang="en-GB" sz="1000" dirty="0">
                <a:latin typeface="Lucida Console" pitchFamily="49" charset="0"/>
              </a:rPr>
              <a:t>, buffer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>
                <a:latin typeface="Lucida Console" pitchFamily="49" charset="0"/>
              </a:rPr>
              <a:t>offset, </a:t>
            </a:r>
            <a:r>
              <a:rPr lang="en-GB" sz="1000" dirty="0">
                <a:solidFill>
                  <a:srgbClr val="CC66CC"/>
                </a:solidFill>
                <a:latin typeface="Lucida Console" pitchFamily="49" charset="0"/>
              </a:rPr>
              <a:t>1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))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  </a:t>
            </a:r>
            <a:r>
              <a:rPr lang="en-GB" sz="1000" i="1" dirty="0">
                <a:solidFill>
                  <a:srgbClr val="808080"/>
                </a:solidFill>
                <a:latin typeface="Lucida Console" pitchFamily="49" charset="0"/>
              </a:rPr>
              <a:t>-- dissect </a:t>
            </a:r>
            <a:r>
              <a:rPr lang="en-GB" sz="1000" i="1" dirty="0" err="1">
                <a:solidFill>
                  <a:srgbClr val="808080"/>
                </a:solidFill>
                <a:latin typeface="Lucida Console" pitchFamily="49" charset="0"/>
              </a:rPr>
              <a:t>request_reply</a:t>
            </a:r>
            <a:r>
              <a:rPr lang="en-GB" sz="1000" i="1" dirty="0">
                <a:solidFill>
                  <a:srgbClr val="808080"/>
                </a:solidFill>
                <a:latin typeface="Lucida Console" pitchFamily="49" charset="0"/>
              </a:rPr>
              <a:t> data body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  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if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err="1">
                <a:latin typeface="Lucida Console" pitchFamily="49" charset="0"/>
              </a:rPr>
              <a:t>func_code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==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CC66CC"/>
                </a:solidFill>
                <a:latin typeface="Lucida Console" pitchFamily="49" charset="0"/>
              </a:rPr>
              <a:t>41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then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    </a:t>
            </a:r>
            <a:r>
              <a:rPr lang="en-GB" sz="1000" i="1" dirty="0">
                <a:solidFill>
                  <a:srgbClr val="808080"/>
                </a:solidFill>
                <a:latin typeface="Lucida Console" pitchFamily="49" charset="0"/>
              </a:rPr>
              <a:t>-- A </a:t>
            </a:r>
            <a:r>
              <a:rPr lang="en-GB" sz="1000" i="1" dirty="0" err="1">
                <a:solidFill>
                  <a:srgbClr val="808080"/>
                </a:solidFill>
                <a:latin typeface="Lucida Console" pitchFamily="49" charset="0"/>
              </a:rPr>
              <a:t>request_reply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    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local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err="1">
                <a:latin typeface="Lucida Console" pitchFamily="49" charset="0"/>
              </a:rPr>
              <a:t>dataid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000" dirty="0">
                <a:latin typeface="Lucida Console" pitchFamily="49" charset="0"/>
              </a:rPr>
              <a:t> buffer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>
                <a:latin typeface="Lucida Console" pitchFamily="49" charset="0"/>
              </a:rPr>
              <a:t>offset, </a:t>
            </a:r>
            <a:r>
              <a:rPr lang="en-GB" sz="1000" dirty="0">
                <a:solidFill>
                  <a:srgbClr val="CC66CC"/>
                </a:solidFill>
                <a:latin typeface="Lucida Console" pitchFamily="49" charset="0"/>
              </a:rPr>
              <a:t>1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)</a:t>
            </a:r>
            <a:r>
              <a:rPr lang="en-GB" sz="1000" dirty="0">
                <a:latin typeface="Lucida Console" pitchFamily="49" charset="0"/>
              </a:rPr>
              <a:t>:</a:t>
            </a:r>
            <a:r>
              <a:rPr lang="en-GB" sz="1000" dirty="0" err="1">
                <a:latin typeface="Lucida Console" pitchFamily="49" charset="0"/>
              </a:rPr>
              <a:t>uint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()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    offset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000" dirty="0">
                <a:latin typeface="Lucida Console" pitchFamily="49" charset="0"/>
              </a:rPr>
              <a:t> offset + </a:t>
            </a:r>
            <a:r>
              <a:rPr lang="en-GB" sz="1000" dirty="0">
                <a:solidFill>
                  <a:srgbClr val="CC66CC"/>
                </a:solidFill>
                <a:latin typeface="Lucida Console" pitchFamily="49" charset="0"/>
              </a:rPr>
              <a:t>1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    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if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err="1">
                <a:latin typeface="Lucida Console" pitchFamily="49" charset="0"/>
              </a:rPr>
              <a:t>dataid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==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CC66CC"/>
                </a:solidFill>
                <a:latin typeface="Lucida Console" pitchFamily="49" charset="0"/>
              </a:rPr>
              <a:t>0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then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      </a:t>
            </a:r>
            <a:r>
              <a:rPr lang="en-GB" sz="1000" i="1" dirty="0">
                <a:solidFill>
                  <a:srgbClr val="808080"/>
                </a:solidFill>
                <a:latin typeface="Lucida Console" pitchFamily="49" charset="0"/>
              </a:rPr>
              <a:t>-- a read short data item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      </a:t>
            </a:r>
            <a:r>
              <a:rPr lang="en-GB" sz="1000" dirty="0" smtClean="0">
                <a:latin typeface="Lucida Console" pitchFamily="49" charset="0"/>
              </a:rPr>
              <a:t>t_sf15:add_le</a:t>
            </a:r>
            <a:r>
              <a:rPr lang="en-GB" sz="1000" dirty="0" smtClean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 err="1" smtClean="0">
                <a:latin typeface="Lucida Console" pitchFamily="49" charset="0"/>
              </a:rPr>
              <a:t>f_data_short</a:t>
            </a:r>
            <a:r>
              <a:rPr lang="en-GB" sz="1000" dirty="0">
                <a:latin typeface="Lucida Console" pitchFamily="49" charset="0"/>
              </a:rPr>
              <a:t>, buffer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>
                <a:latin typeface="Lucida Console" pitchFamily="49" charset="0"/>
              </a:rPr>
              <a:t>offset, </a:t>
            </a:r>
            <a:r>
              <a:rPr lang="en-GB" sz="1000" dirty="0">
                <a:solidFill>
                  <a:srgbClr val="CC66CC"/>
                </a:solidFill>
                <a:latin typeface="Lucida Console" pitchFamily="49" charset="0"/>
              </a:rPr>
              <a:t>2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))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    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end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    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if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err="1">
                <a:latin typeface="Lucida Console" pitchFamily="49" charset="0"/>
              </a:rPr>
              <a:t>dataid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==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CC66CC"/>
                </a:solidFill>
                <a:latin typeface="Lucida Console" pitchFamily="49" charset="0"/>
              </a:rPr>
              <a:t>1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then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      </a:t>
            </a:r>
            <a:r>
              <a:rPr lang="en-GB" sz="1000" i="1" dirty="0">
                <a:solidFill>
                  <a:srgbClr val="808080"/>
                </a:solidFill>
                <a:latin typeface="Lucida Console" pitchFamily="49" charset="0"/>
              </a:rPr>
              <a:t>-- a read long data item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      </a:t>
            </a:r>
            <a:r>
              <a:rPr lang="en-GB" sz="1000" dirty="0" smtClean="0">
                <a:latin typeface="Lucida Console" pitchFamily="49" charset="0"/>
              </a:rPr>
              <a:t>t_sf15:add_le</a:t>
            </a:r>
            <a:r>
              <a:rPr lang="en-GB" sz="1000" dirty="0" smtClean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 err="1" smtClean="0">
                <a:latin typeface="Lucida Console" pitchFamily="49" charset="0"/>
              </a:rPr>
              <a:t>f_data_long</a:t>
            </a:r>
            <a:r>
              <a:rPr lang="en-GB" sz="1000" dirty="0">
                <a:latin typeface="Lucida Console" pitchFamily="49" charset="0"/>
              </a:rPr>
              <a:t>, buffer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>
                <a:latin typeface="Lucida Console" pitchFamily="49" charset="0"/>
              </a:rPr>
              <a:t>offset, </a:t>
            </a:r>
            <a:r>
              <a:rPr lang="en-GB" sz="1000" dirty="0">
                <a:solidFill>
                  <a:srgbClr val="CC66CC"/>
                </a:solidFill>
                <a:latin typeface="Lucida Console" pitchFamily="49" charset="0"/>
              </a:rPr>
              <a:t>4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))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    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end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    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if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 err="1">
                <a:latin typeface="Lucida Console" pitchFamily="49" charset="0"/>
              </a:rPr>
              <a:t>dataid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==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CC66CC"/>
                </a:solidFill>
                <a:latin typeface="Lucida Console" pitchFamily="49" charset="0"/>
              </a:rPr>
              <a:t>2</a:t>
            </a:r>
            <a:r>
              <a:rPr lang="en-GB" sz="1000" dirty="0">
                <a:latin typeface="Lucida Console" pitchFamily="49" charset="0"/>
              </a:rPr>
              <a:t> 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then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      </a:t>
            </a:r>
            <a:r>
              <a:rPr lang="en-GB" sz="1000" i="1" dirty="0">
                <a:solidFill>
                  <a:srgbClr val="808080"/>
                </a:solidFill>
                <a:latin typeface="Lucida Console" pitchFamily="49" charset="0"/>
              </a:rPr>
              <a:t>-- a read string data item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      </a:t>
            </a:r>
            <a:r>
              <a:rPr lang="en-GB" sz="1000" dirty="0" smtClean="0">
                <a:latin typeface="Lucida Console" pitchFamily="49" charset="0"/>
              </a:rPr>
              <a:t>t_sf15:add</a:t>
            </a:r>
            <a:r>
              <a:rPr lang="en-GB" sz="1000" dirty="0" smtClean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 err="1" smtClean="0">
                <a:latin typeface="Lucida Console" pitchFamily="49" charset="0"/>
              </a:rPr>
              <a:t>f_data_string</a:t>
            </a:r>
            <a:r>
              <a:rPr lang="en-GB" sz="1000" dirty="0">
                <a:latin typeface="Lucida Console" pitchFamily="49" charset="0"/>
              </a:rPr>
              <a:t>, buffer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000" dirty="0">
                <a:latin typeface="Lucida Console" pitchFamily="49" charset="0"/>
              </a:rPr>
              <a:t>offset, </a:t>
            </a:r>
            <a:r>
              <a:rPr lang="en-GB" sz="1000" dirty="0">
                <a:solidFill>
                  <a:srgbClr val="CC66CC"/>
                </a:solidFill>
                <a:latin typeface="Lucida Console" pitchFamily="49" charset="0"/>
              </a:rPr>
              <a:t>15</a:t>
            </a:r>
            <a:r>
              <a:rPr lang="en-GB" sz="1000" dirty="0">
                <a:solidFill>
                  <a:srgbClr val="66CC66"/>
                </a:solidFill>
                <a:latin typeface="Lucida Console" pitchFamily="49" charset="0"/>
              </a:rPr>
              <a:t>))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    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end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  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end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latin typeface="Lucida Console" pitchFamily="49" charset="0"/>
              </a:rPr>
              <a:t>    </a:t>
            </a: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end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000" dirty="0">
                <a:solidFill>
                  <a:srgbClr val="B1B100"/>
                </a:solidFill>
                <a:latin typeface="Lucida Console" pitchFamily="49" charset="0"/>
              </a:rPr>
              <a:t>end</a:t>
            </a:r>
            <a:endParaRPr lang="en-GB" sz="100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endParaRPr lang="en-GB" sz="917" dirty="0">
              <a:latin typeface="Lucida Console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04271"/>
            <a:ext cx="8196568" cy="1104636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Lua</a:t>
            </a:r>
            <a:r>
              <a:rPr lang="en-US" sz="3600" dirty="0" smtClean="0"/>
              <a:t> dissector Basics – Dissector registration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spcBef>
                <a:spcPts val="0"/>
              </a:spcBef>
              <a:buNone/>
            </a:pPr>
            <a:endParaRPr lang="en-GB" sz="1167" i="1" dirty="0">
              <a:solidFill>
                <a:srgbClr val="808080"/>
              </a:solidFill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167" i="1" dirty="0">
                <a:solidFill>
                  <a:srgbClr val="808080"/>
                </a:solidFill>
                <a:latin typeface="Lucida Console" pitchFamily="49" charset="0"/>
              </a:rPr>
              <a:t>-- load the </a:t>
            </a:r>
            <a:r>
              <a:rPr lang="en-GB" sz="1167" i="1" dirty="0" err="1">
                <a:solidFill>
                  <a:srgbClr val="808080"/>
                </a:solidFill>
                <a:latin typeface="Lucida Console" pitchFamily="49" charset="0"/>
              </a:rPr>
              <a:t>tcp</a:t>
            </a:r>
            <a:r>
              <a:rPr lang="en-GB" sz="1167" i="1" dirty="0">
                <a:solidFill>
                  <a:srgbClr val="808080"/>
                </a:solidFill>
                <a:latin typeface="Lucida Console" pitchFamily="49" charset="0"/>
              </a:rPr>
              <a:t> port table</a:t>
            </a:r>
            <a:endParaRPr lang="en-GB" sz="11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167" dirty="0" err="1">
                <a:latin typeface="Lucida Console" pitchFamily="49" charset="0"/>
              </a:rPr>
              <a:t>tcp_table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=</a:t>
            </a:r>
            <a:r>
              <a:rPr lang="en-GB" sz="1167" dirty="0">
                <a:latin typeface="Lucida Console" pitchFamily="49" charset="0"/>
              </a:rPr>
              <a:t> </a:t>
            </a:r>
            <a:r>
              <a:rPr lang="en-GB" sz="1167" dirty="0" err="1">
                <a:latin typeface="Lucida Console" pitchFamily="49" charset="0"/>
              </a:rPr>
              <a:t>DissectorTable.get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1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167" dirty="0" err="1">
                <a:solidFill>
                  <a:srgbClr val="FF0000"/>
                </a:solidFill>
                <a:latin typeface="Lucida Console" pitchFamily="49" charset="0"/>
              </a:rPr>
              <a:t>tcp.port</a:t>
            </a:r>
            <a:r>
              <a:rPr lang="en-GB" sz="11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)</a:t>
            </a:r>
          </a:p>
          <a:p>
            <a:pPr marL="0" indent="0" fontAlgn="t">
              <a:spcBef>
                <a:spcPts val="0"/>
              </a:spcBef>
              <a:buNone/>
            </a:pPr>
            <a:endParaRPr lang="en-GB" sz="11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167" i="1" dirty="0">
                <a:solidFill>
                  <a:srgbClr val="808080"/>
                </a:solidFill>
                <a:latin typeface="Lucida Console" pitchFamily="49" charset="0"/>
              </a:rPr>
              <a:t>-- register the protocol to port 54321</a:t>
            </a:r>
            <a:endParaRPr lang="en-GB" sz="11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1167" dirty="0" err="1">
                <a:latin typeface="Lucida Console" pitchFamily="49" charset="0"/>
              </a:rPr>
              <a:t>tcp_table:add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(</a:t>
            </a:r>
            <a:r>
              <a:rPr lang="en-GB" sz="1167" dirty="0">
                <a:solidFill>
                  <a:srgbClr val="CC66CC"/>
                </a:solidFill>
                <a:latin typeface="Lucida Console" pitchFamily="49" charset="0"/>
              </a:rPr>
              <a:t>54321</a:t>
            </a:r>
            <a:r>
              <a:rPr lang="en-GB" sz="1167" dirty="0">
                <a:latin typeface="Lucida Console" pitchFamily="49" charset="0"/>
              </a:rPr>
              <a:t>, </a:t>
            </a:r>
            <a:r>
              <a:rPr lang="en-GB" sz="1167" dirty="0" smtClean="0">
                <a:latin typeface="Lucida Console" pitchFamily="49" charset="0"/>
              </a:rPr>
              <a:t>sf15_proto</a:t>
            </a:r>
            <a:r>
              <a:rPr lang="en-GB" sz="1167" dirty="0">
                <a:solidFill>
                  <a:srgbClr val="66CC66"/>
                </a:solidFill>
                <a:latin typeface="Lucida Console" pitchFamily="49" charset="0"/>
              </a:rPr>
              <a:t>)</a:t>
            </a:r>
            <a:endParaRPr lang="en-GB" sz="1167" dirty="0">
              <a:latin typeface="Lucida Console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0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based dissectors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rotocol definition, implied in dissector source</a:t>
            </a:r>
          </a:p>
          <a:p>
            <a:r>
              <a:rPr lang="en-US" dirty="0" smtClean="0"/>
              <a:t>Dissector source file compiled into </a:t>
            </a:r>
            <a:r>
              <a:rPr lang="en-US" dirty="0" err="1" smtClean="0"/>
              <a:t>libwireshark</a:t>
            </a:r>
            <a:r>
              <a:rPr lang="en-US" dirty="0" smtClean="0"/>
              <a:t> or as a plugin</a:t>
            </a:r>
          </a:p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 err="1" smtClean="0"/>
              <a:t>libwireshark</a:t>
            </a:r>
            <a:r>
              <a:rPr lang="en-US" dirty="0" smtClean="0"/>
              <a:t> infrastructure available</a:t>
            </a:r>
          </a:p>
          <a:p>
            <a:r>
              <a:rPr lang="en-US" dirty="0" smtClean="0"/>
              <a:t>Full development environment required</a:t>
            </a:r>
          </a:p>
          <a:p>
            <a:r>
              <a:rPr lang="en-US" dirty="0" smtClean="0"/>
              <a:t>High knowledge barrier to initial implementation</a:t>
            </a:r>
          </a:p>
          <a:p>
            <a:r>
              <a:rPr lang="en-US" dirty="0" smtClean="0"/>
              <a:t>Use existing dissectors as a guide</a:t>
            </a:r>
          </a:p>
          <a:p>
            <a:r>
              <a:rPr lang="en-US" dirty="0" smtClean="0"/>
              <a:t>Developers Guide is essential reading, also </a:t>
            </a:r>
            <a:r>
              <a:rPr lang="en-US" dirty="0" err="1" smtClean="0"/>
              <a:t>README.developer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3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dissector installation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 source file in </a:t>
            </a:r>
            <a:r>
              <a:rPr lang="en-US" dirty="0" err="1" smtClean="0"/>
              <a:t>epan</a:t>
            </a:r>
            <a:r>
              <a:rPr lang="en-US" dirty="0"/>
              <a:t>\</a:t>
            </a:r>
            <a:r>
              <a:rPr lang="en-US" dirty="0" smtClean="0"/>
              <a:t>dissectors</a:t>
            </a:r>
          </a:p>
          <a:p>
            <a:r>
              <a:rPr lang="en-US" dirty="0" smtClean="0"/>
              <a:t>Add entry for source to </a:t>
            </a:r>
            <a:r>
              <a:rPr lang="en-US" dirty="0" err="1" smtClean="0"/>
              <a:t>Makefile.common</a:t>
            </a:r>
            <a:r>
              <a:rPr lang="en-US" dirty="0" smtClean="0"/>
              <a:t>, </a:t>
            </a:r>
            <a:r>
              <a:rPr lang="en-US" dirty="0" err="1" smtClean="0"/>
              <a:t>epan</a:t>
            </a:r>
            <a:r>
              <a:rPr lang="en-US" dirty="0"/>
              <a:t>\</a:t>
            </a:r>
            <a:r>
              <a:rPr lang="en-US" dirty="0" smtClean="0"/>
              <a:t>CMakeLists.txt</a:t>
            </a:r>
          </a:p>
          <a:p>
            <a:r>
              <a:rPr lang="en-US" dirty="0" smtClean="0"/>
              <a:t>Quick test compile in the dissectors directory, e.g. </a:t>
            </a:r>
            <a:r>
              <a:rPr lang="en-US" sz="1667" dirty="0" err="1">
                <a:latin typeface="Lucida Console" pitchFamily="49" charset="0"/>
              </a:rPr>
              <a:t>nmake</a:t>
            </a:r>
            <a:r>
              <a:rPr lang="en-US" sz="1667" dirty="0">
                <a:latin typeface="Lucida Console" pitchFamily="49" charset="0"/>
              </a:rPr>
              <a:t> –f </a:t>
            </a:r>
            <a:r>
              <a:rPr lang="en-US" sz="1667" dirty="0" err="1">
                <a:latin typeface="Lucida Console" pitchFamily="49" charset="0"/>
              </a:rPr>
              <a:t>Makefile.nmake</a:t>
            </a:r>
            <a:r>
              <a:rPr lang="en-US" sz="1667" dirty="0">
                <a:latin typeface="Lucida Console" pitchFamily="49" charset="0"/>
              </a:rPr>
              <a:t> </a:t>
            </a:r>
            <a:r>
              <a:rPr lang="en-US" sz="1667" dirty="0" smtClean="0">
                <a:latin typeface="Lucida Console" pitchFamily="49" charset="0"/>
              </a:rPr>
              <a:t>packet-sf15.obj</a:t>
            </a:r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/>
              <a:t>Rebuild Wireshark in the normal way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1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04271"/>
            <a:ext cx="7726785" cy="771494"/>
          </a:xfrm>
        </p:spPr>
        <p:txBody>
          <a:bodyPr>
            <a:noAutofit/>
          </a:bodyPr>
          <a:lstStyle/>
          <a:p>
            <a:r>
              <a:rPr lang="en-US" sz="3600" dirty="0"/>
              <a:t>C dissector – preliminary declarations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5875" y="1075766"/>
            <a:ext cx="6572250" cy="4071704"/>
          </a:xfrm>
        </p:spPr>
        <p:txBody>
          <a:bodyPr>
            <a:noAutofit/>
          </a:bodyPr>
          <a:lstStyle/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#include "</a:t>
            </a:r>
            <a:r>
              <a:rPr lang="en-GB" sz="583" dirty="0" err="1">
                <a:solidFill>
                  <a:srgbClr val="339933"/>
                </a:solidFill>
                <a:latin typeface="Lucida Console" pitchFamily="49" charset="0"/>
              </a:rPr>
              <a:t>config.h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"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#include &lt;</a:t>
            </a:r>
            <a:r>
              <a:rPr lang="en-GB" sz="583" dirty="0" err="1">
                <a:solidFill>
                  <a:srgbClr val="339933"/>
                </a:solidFill>
                <a:latin typeface="Lucida Console" pitchFamily="49" charset="0"/>
              </a:rPr>
              <a:t>glib.h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&gt;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#include &lt;</a:t>
            </a:r>
            <a:r>
              <a:rPr lang="en-GB" sz="583" dirty="0" err="1">
                <a:solidFill>
                  <a:srgbClr val="339933"/>
                </a:solidFill>
                <a:latin typeface="Lucida Console" pitchFamily="49" charset="0"/>
              </a:rPr>
              <a:t>epan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/</a:t>
            </a:r>
            <a:r>
              <a:rPr lang="en-GB" sz="583" dirty="0" err="1">
                <a:solidFill>
                  <a:srgbClr val="339933"/>
                </a:solidFill>
                <a:latin typeface="Lucida Console" pitchFamily="49" charset="0"/>
              </a:rPr>
              <a:t>packet.h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&gt;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#define </a:t>
            </a:r>
            <a:r>
              <a:rPr lang="en-GB" sz="583" dirty="0" smtClean="0">
                <a:solidFill>
                  <a:srgbClr val="339933"/>
                </a:solidFill>
                <a:latin typeface="Lucida Console" pitchFamily="49" charset="0"/>
              </a:rPr>
              <a:t>sf15_PORT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       54321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#define FUNC_CONNECT    20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#define FUNC_CONN_ACK   21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#define FUNC_REQ_DATA   40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#define FUNC_REQ_REPLY  41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#define FUNC_DISCONNECT 60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#define FUNC_DISC_ACK   61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i="1" dirty="0">
                <a:solidFill>
                  <a:srgbClr val="808080"/>
                </a:solidFill>
                <a:latin typeface="Lucida Console" pitchFamily="49" charset="0"/>
              </a:rPr>
              <a:t>/* A sample #define of the minimum length (in bytes) of the protocol data.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i="1" dirty="0">
                <a:solidFill>
                  <a:srgbClr val="808080"/>
                </a:solidFill>
                <a:latin typeface="Lucida Console" pitchFamily="49" charset="0"/>
              </a:rPr>
              <a:t> * If data is received with fewer than this many bytes it is rejected by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i="1" dirty="0">
                <a:solidFill>
                  <a:srgbClr val="808080"/>
                </a:solidFill>
                <a:latin typeface="Lucida Console" pitchFamily="49" charset="0"/>
              </a:rPr>
              <a:t> * the current dissector. */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#define </a:t>
            </a:r>
            <a:r>
              <a:rPr lang="en-GB" sz="583" dirty="0" smtClean="0">
                <a:solidFill>
                  <a:srgbClr val="339933"/>
                </a:solidFill>
                <a:latin typeface="Lucida Console" pitchFamily="49" charset="0"/>
              </a:rPr>
              <a:t>sf15_MIN_LENGTH 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4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993333"/>
                </a:solidFill>
                <a:latin typeface="Lucida Console" pitchFamily="49" charset="0"/>
              </a:rPr>
              <a:t>static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err="1">
                <a:solidFill>
                  <a:srgbClr val="993333"/>
                </a:solidFill>
                <a:latin typeface="Lucida Console" pitchFamily="49" charset="0"/>
              </a:rPr>
              <a:t>const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err="1">
                <a:latin typeface="Lucida Console" pitchFamily="49" charset="0"/>
              </a:rPr>
              <a:t>value_string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smtClean="0">
                <a:latin typeface="Lucida Console" pitchFamily="49" charset="0"/>
              </a:rPr>
              <a:t>sf15_func_vals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[]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=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latin typeface="Lucida Console" pitchFamily="49" charset="0"/>
              </a:rPr>
              <a:t>  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583" dirty="0">
                <a:latin typeface="Lucida Console" pitchFamily="49" charset="0"/>
              </a:rPr>
              <a:t> FUNC_CONNECT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583" dirty="0">
                <a:latin typeface="Lucida Console" pitchFamily="49" charset="0"/>
              </a:rPr>
              <a:t>    </a:t>
            </a:r>
            <a:r>
              <a:rPr lang="en-GB" sz="583" dirty="0">
                <a:solidFill>
                  <a:srgbClr val="FF0000"/>
                </a:solidFill>
                <a:latin typeface="Lucida Console" pitchFamily="49" charset="0"/>
              </a:rPr>
              <a:t>"connect"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latin typeface="Lucida Console" pitchFamily="49" charset="0"/>
              </a:rPr>
              <a:t>  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583" dirty="0">
                <a:latin typeface="Lucida Console" pitchFamily="49" charset="0"/>
              </a:rPr>
              <a:t> FUNC_CONN_ACK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583" dirty="0">
                <a:latin typeface="Lucida Console" pitchFamily="49" charset="0"/>
              </a:rPr>
              <a:t>   </a:t>
            </a:r>
            <a:r>
              <a:rPr lang="en-GB" sz="583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583" dirty="0" err="1">
                <a:solidFill>
                  <a:srgbClr val="FF0000"/>
                </a:solidFill>
                <a:latin typeface="Lucida Console" pitchFamily="49" charset="0"/>
              </a:rPr>
              <a:t>connect_ack</a:t>
            </a:r>
            <a:r>
              <a:rPr lang="en-GB" sz="583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latin typeface="Lucida Console" pitchFamily="49" charset="0"/>
              </a:rPr>
              <a:t>  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583" dirty="0">
                <a:latin typeface="Lucida Console" pitchFamily="49" charset="0"/>
              </a:rPr>
              <a:t> FUNC_REQ_DATA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583" dirty="0">
                <a:latin typeface="Lucida Console" pitchFamily="49" charset="0"/>
              </a:rPr>
              <a:t>   </a:t>
            </a:r>
            <a:r>
              <a:rPr lang="en-GB" sz="583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583" dirty="0" err="1">
                <a:solidFill>
                  <a:srgbClr val="FF0000"/>
                </a:solidFill>
                <a:latin typeface="Lucida Console" pitchFamily="49" charset="0"/>
              </a:rPr>
              <a:t>request_data</a:t>
            </a:r>
            <a:r>
              <a:rPr lang="en-GB" sz="583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latin typeface="Lucida Console" pitchFamily="49" charset="0"/>
              </a:rPr>
              <a:t>  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583" dirty="0">
                <a:latin typeface="Lucida Console" pitchFamily="49" charset="0"/>
              </a:rPr>
              <a:t> FUNC_REQ_REPLY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583" dirty="0">
                <a:latin typeface="Lucida Console" pitchFamily="49" charset="0"/>
              </a:rPr>
              <a:t>  </a:t>
            </a:r>
            <a:r>
              <a:rPr lang="en-GB" sz="583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583" dirty="0" err="1">
                <a:solidFill>
                  <a:srgbClr val="FF0000"/>
                </a:solidFill>
                <a:latin typeface="Lucida Console" pitchFamily="49" charset="0"/>
              </a:rPr>
              <a:t>request_reply</a:t>
            </a:r>
            <a:r>
              <a:rPr lang="en-GB" sz="583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latin typeface="Lucida Console" pitchFamily="49" charset="0"/>
              </a:rPr>
              <a:t>  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583" dirty="0">
                <a:latin typeface="Lucida Console" pitchFamily="49" charset="0"/>
              </a:rPr>
              <a:t> FUNC_DISCONNECT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FF0000"/>
                </a:solidFill>
                <a:latin typeface="Lucida Console" pitchFamily="49" charset="0"/>
              </a:rPr>
              <a:t>"disconnect"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latin typeface="Lucida Console" pitchFamily="49" charset="0"/>
              </a:rPr>
              <a:t>  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583" dirty="0">
                <a:latin typeface="Lucida Console" pitchFamily="49" charset="0"/>
              </a:rPr>
              <a:t> FUNC_DISC_ACK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583" dirty="0">
                <a:latin typeface="Lucida Console" pitchFamily="49" charset="0"/>
              </a:rPr>
              <a:t>   </a:t>
            </a:r>
            <a:r>
              <a:rPr lang="en-GB" sz="583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583" dirty="0" err="1">
                <a:solidFill>
                  <a:srgbClr val="FF0000"/>
                </a:solidFill>
                <a:latin typeface="Lucida Console" pitchFamily="49" charset="0"/>
              </a:rPr>
              <a:t>disconnect_ack</a:t>
            </a:r>
            <a:r>
              <a:rPr lang="en-GB" sz="583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latin typeface="Lucida Console" pitchFamily="49" charset="0"/>
              </a:rPr>
              <a:t>  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0000DD"/>
                </a:solidFill>
                <a:latin typeface="Lucida Console" pitchFamily="49" charset="0"/>
              </a:rPr>
              <a:t>0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b="1" dirty="0">
                <a:solidFill>
                  <a:srgbClr val="000000"/>
                </a:solidFill>
                <a:latin typeface="Lucida Console" pitchFamily="49" charset="0"/>
              </a:rPr>
              <a:t>NULL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#define READ_SHORT       0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#define READ_LONG        1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#define READ_STRING      2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993333"/>
                </a:solidFill>
                <a:latin typeface="Lucida Console" pitchFamily="49" charset="0"/>
              </a:rPr>
              <a:t>static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err="1">
                <a:solidFill>
                  <a:srgbClr val="993333"/>
                </a:solidFill>
                <a:latin typeface="Lucida Console" pitchFamily="49" charset="0"/>
              </a:rPr>
              <a:t>const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err="1">
                <a:latin typeface="Lucida Console" pitchFamily="49" charset="0"/>
              </a:rPr>
              <a:t>value_string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smtClean="0">
                <a:latin typeface="Lucida Console" pitchFamily="49" charset="0"/>
              </a:rPr>
              <a:t>sf15_data_type_vals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[]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=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latin typeface="Lucida Console" pitchFamily="49" charset="0"/>
              </a:rPr>
              <a:t>  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583" dirty="0">
                <a:latin typeface="Lucida Console" pitchFamily="49" charset="0"/>
              </a:rPr>
              <a:t> READ_SHORT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583" dirty="0">
                <a:latin typeface="Lucida Console" pitchFamily="49" charset="0"/>
              </a:rPr>
              <a:t>  </a:t>
            </a:r>
            <a:r>
              <a:rPr lang="en-GB" sz="583" dirty="0">
                <a:solidFill>
                  <a:srgbClr val="FF0000"/>
                </a:solidFill>
                <a:latin typeface="Lucida Console" pitchFamily="49" charset="0"/>
              </a:rPr>
              <a:t>"read short"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latin typeface="Lucida Console" pitchFamily="49" charset="0"/>
              </a:rPr>
              <a:t>  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583" dirty="0">
                <a:latin typeface="Lucida Console" pitchFamily="49" charset="0"/>
              </a:rPr>
              <a:t> READ_LONG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583" dirty="0">
                <a:latin typeface="Lucida Console" pitchFamily="49" charset="0"/>
              </a:rPr>
              <a:t>   </a:t>
            </a:r>
            <a:r>
              <a:rPr lang="en-GB" sz="583" dirty="0">
                <a:solidFill>
                  <a:srgbClr val="FF0000"/>
                </a:solidFill>
                <a:latin typeface="Lucida Console" pitchFamily="49" charset="0"/>
              </a:rPr>
              <a:t>"read long"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latin typeface="Lucida Console" pitchFamily="49" charset="0"/>
              </a:rPr>
              <a:t>  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583" dirty="0">
                <a:latin typeface="Lucida Console" pitchFamily="49" charset="0"/>
              </a:rPr>
              <a:t> READ_STRING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FF0000"/>
                </a:solidFill>
                <a:latin typeface="Lucida Console" pitchFamily="49" charset="0"/>
              </a:rPr>
              <a:t>"read string"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latin typeface="Lucida Console" pitchFamily="49" charset="0"/>
              </a:rPr>
              <a:t>  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0000DD"/>
                </a:solidFill>
                <a:latin typeface="Lucida Console" pitchFamily="49" charset="0"/>
              </a:rPr>
              <a:t>0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b="1" dirty="0">
                <a:solidFill>
                  <a:srgbClr val="000000"/>
                </a:solidFill>
                <a:latin typeface="Lucida Console" pitchFamily="49" charset="0"/>
              </a:rPr>
              <a:t>NULL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i="1" dirty="0">
                <a:solidFill>
                  <a:srgbClr val="808080"/>
                </a:solidFill>
                <a:latin typeface="Lucida Console" pitchFamily="49" charset="0"/>
              </a:rPr>
              <a:t>/* Initialize the protocol and registered fields */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993333"/>
                </a:solidFill>
                <a:latin typeface="Lucida Console" pitchFamily="49" charset="0"/>
              </a:rPr>
              <a:t>static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err="1">
                <a:solidFill>
                  <a:srgbClr val="993333"/>
                </a:solidFill>
                <a:latin typeface="Lucida Console" pitchFamily="49" charset="0"/>
              </a:rPr>
              <a:t>int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smtClean="0">
                <a:latin typeface="Lucida Console" pitchFamily="49" charset="0"/>
              </a:rPr>
              <a:t>proto_sf15 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=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-</a:t>
            </a:r>
            <a:r>
              <a:rPr lang="en-GB" sz="583" dirty="0">
                <a:solidFill>
                  <a:srgbClr val="0000DD"/>
                </a:solidFill>
                <a:latin typeface="Lucida Console" pitchFamily="49" charset="0"/>
              </a:rPr>
              <a:t>1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993333"/>
                </a:solidFill>
                <a:latin typeface="Lucida Console" pitchFamily="49" charset="0"/>
              </a:rPr>
              <a:t>static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err="1">
                <a:solidFill>
                  <a:srgbClr val="993333"/>
                </a:solidFill>
                <a:latin typeface="Lucida Console" pitchFamily="49" charset="0"/>
              </a:rPr>
              <a:t>int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smtClean="0">
                <a:latin typeface="Lucida Console" pitchFamily="49" charset="0"/>
              </a:rPr>
              <a:t>hf_sf15_Func_Code 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=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-</a:t>
            </a:r>
            <a:r>
              <a:rPr lang="en-GB" sz="583" dirty="0">
                <a:solidFill>
                  <a:srgbClr val="0000DD"/>
                </a:solidFill>
                <a:latin typeface="Lucida Console" pitchFamily="49" charset="0"/>
              </a:rPr>
              <a:t>1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993333"/>
                </a:solidFill>
                <a:latin typeface="Lucida Console" pitchFamily="49" charset="0"/>
              </a:rPr>
              <a:t>static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err="1">
                <a:solidFill>
                  <a:srgbClr val="993333"/>
                </a:solidFill>
                <a:latin typeface="Lucida Console" pitchFamily="49" charset="0"/>
              </a:rPr>
              <a:t>int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smtClean="0">
                <a:latin typeface="Lucida Console" pitchFamily="49" charset="0"/>
              </a:rPr>
              <a:t>hf_sf15_Length 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=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-</a:t>
            </a:r>
            <a:r>
              <a:rPr lang="en-GB" sz="583" dirty="0">
                <a:solidFill>
                  <a:srgbClr val="0000DD"/>
                </a:solidFill>
                <a:latin typeface="Lucida Console" pitchFamily="49" charset="0"/>
              </a:rPr>
              <a:t>1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993333"/>
                </a:solidFill>
                <a:latin typeface="Lucida Console" pitchFamily="49" charset="0"/>
              </a:rPr>
              <a:t>static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err="1">
                <a:solidFill>
                  <a:srgbClr val="993333"/>
                </a:solidFill>
                <a:latin typeface="Lucida Console" pitchFamily="49" charset="0"/>
              </a:rPr>
              <a:t>int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smtClean="0">
                <a:latin typeface="Lucida Console" pitchFamily="49" charset="0"/>
              </a:rPr>
              <a:t>hf_sf15_ID 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=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-</a:t>
            </a:r>
            <a:r>
              <a:rPr lang="en-GB" sz="583" dirty="0">
                <a:solidFill>
                  <a:srgbClr val="0000DD"/>
                </a:solidFill>
                <a:latin typeface="Lucida Console" pitchFamily="49" charset="0"/>
              </a:rPr>
              <a:t>1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993333"/>
                </a:solidFill>
                <a:latin typeface="Lucida Console" pitchFamily="49" charset="0"/>
              </a:rPr>
              <a:t>static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err="1">
                <a:solidFill>
                  <a:srgbClr val="993333"/>
                </a:solidFill>
                <a:latin typeface="Lucida Console" pitchFamily="49" charset="0"/>
              </a:rPr>
              <a:t>int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smtClean="0">
                <a:latin typeface="Lucida Console" pitchFamily="49" charset="0"/>
              </a:rPr>
              <a:t>hf_sf15_Data_ID 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=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-</a:t>
            </a:r>
            <a:r>
              <a:rPr lang="en-GB" sz="583" dirty="0">
                <a:solidFill>
                  <a:srgbClr val="0000DD"/>
                </a:solidFill>
                <a:latin typeface="Lucida Console" pitchFamily="49" charset="0"/>
              </a:rPr>
              <a:t>1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993333"/>
                </a:solidFill>
                <a:latin typeface="Lucida Console" pitchFamily="49" charset="0"/>
              </a:rPr>
              <a:t>static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err="1">
                <a:solidFill>
                  <a:srgbClr val="993333"/>
                </a:solidFill>
                <a:latin typeface="Lucida Console" pitchFamily="49" charset="0"/>
              </a:rPr>
              <a:t>int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smtClean="0">
                <a:latin typeface="Lucida Console" pitchFamily="49" charset="0"/>
              </a:rPr>
              <a:t>hf_sf15_Data_Short 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=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-</a:t>
            </a:r>
            <a:r>
              <a:rPr lang="en-GB" sz="583" dirty="0">
                <a:solidFill>
                  <a:srgbClr val="0000DD"/>
                </a:solidFill>
                <a:latin typeface="Lucida Console" pitchFamily="49" charset="0"/>
              </a:rPr>
              <a:t>1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993333"/>
                </a:solidFill>
                <a:latin typeface="Lucida Console" pitchFamily="49" charset="0"/>
              </a:rPr>
              <a:t>static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err="1">
                <a:solidFill>
                  <a:srgbClr val="993333"/>
                </a:solidFill>
                <a:latin typeface="Lucida Console" pitchFamily="49" charset="0"/>
              </a:rPr>
              <a:t>int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smtClean="0">
                <a:latin typeface="Lucida Console" pitchFamily="49" charset="0"/>
              </a:rPr>
              <a:t>hf_sf15_Data_Long 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=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-</a:t>
            </a:r>
            <a:r>
              <a:rPr lang="en-GB" sz="583" dirty="0">
                <a:solidFill>
                  <a:srgbClr val="0000DD"/>
                </a:solidFill>
                <a:latin typeface="Lucida Console" pitchFamily="49" charset="0"/>
              </a:rPr>
              <a:t>1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993333"/>
                </a:solidFill>
                <a:latin typeface="Lucida Console" pitchFamily="49" charset="0"/>
              </a:rPr>
              <a:t>static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err="1">
                <a:solidFill>
                  <a:srgbClr val="993333"/>
                </a:solidFill>
                <a:latin typeface="Lucida Console" pitchFamily="49" charset="0"/>
              </a:rPr>
              <a:t>int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smtClean="0">
                <a:latin typeface="Lucida Console" pitchFamily="49" charset="0"/>
              </a:rPr>
              <a:t>hf_sf15_Data_String 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=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-</a:t>
            </a:r>
            <a:r>
              <a:rPr lang="en-GB" sz="583" dirty="0">
                <a:solidFill>
                  <a:srgbClr val="0000DD"/>
                </a:solidFill>
                <a:latin typeface="Lucida Console" pitchFamily="49" charset="0"/>
              </a:rPr>
              <a:t>1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i="1" dirty="0">
                <a:solidFill>
                  <a:srgbClr val="808080"/>
                </a:solidFill>
                <a:latin typeface="Lucida Console" pitchFamily="49" charset="0"/>
              </a:rPr>
              <a:t>/* Initialize the </a:t>
            </a:r>
            <a:r>
              <a:rPr lang="en-GB" sz="583" i="1" dirty="0" err="1">
                <a:solidFill>
                  <a:srgbClr val="808080"/>
                </a:solidFill>
                <a:latin typeface="Lucida Console" pitchFamily="49" charset="0"/>
              </a:rPr>
              <a:t>subtree</a:t>
            </a:r>
            <a:r>
              <a:rPr lang="en-GB" sz="583" i="1" dirty="0">
                <a:solidFill>
                  <a:srgbClr val="808080"/>
                </a:solidFill>
                <a:latin typeface="Lucida Console" pitchFamily="49" charset="0"/>
              </a:rPr>
              <a:t> pointers */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993333"/>
                </a:solidFill>
                <a:latin typeface="Lucida Console" pitchFamily="49" charset="0"/>
              </a:rPr>
              <a:t>static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err="1">
                <a:latin typeface="Lucida Console" pitchFamily="49" charset="0"/>
              </a:rPr>
              <a:t>gint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smtClean="0">
                <a:latin typeface="Lucida Console" pitchFamily="49" charset="0"/>
              </a:rPr>
              <a:t>ett_sf15 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=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-</a:t>
            </a:r>
            <a:r>
              <a:rPr lang="en-GB" sz="583" dirty="0">
                <a:solidFill>
                  <a:srgbClr val="0000DD"/>
                </a:solidFill>
                <a:latin typeface="Lucida Console" pitchFamily="49" charset="0"/>
              </a:rPr>
              <a:t>1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583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583" dirty="0">
                <a:solidFill>
                  <a:srgbClr val="993333"/>
                </a:solidFill>
                <a:latin typeface="Lucida Console" pitchFamily="49" charset="0"/>
              </a:rPr>
              <a:t>static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err="1">
                <a:latin typeface="Lucida Console" pitchFamily="49" charset="0"/>
              </a:rPr>
              <a:t>gint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 smtClean="0">
                <a:latin typeface="Lucida Console" pitchFamily="49" charset="0"/>
              </a:rPr>
              <a:t>ett_sf15_hdr 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=</a:t>
            </a:r>
            <a:r>
              <a:rPr lang="en-GB" sz="583" dirty="0">
                <a:latin typeface="Lucida Console" pitchFamily="49" charset="0"/>
              </a:rPr>
              <a:t> 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-</a:t>
            </a:r>
            <a:r>
              <a:rPr lang="en-GB" sz="583" dirty="0">
                <a:solidFill>
                  <a:srgbClr val="0000DD"/>
                </a:solidFill>
                <a:latin typeface="Lucida Console" pitchFamily="49" charset="0"/>
              </a:rPr>
              <a:t>1</a:t>
            </a:r>
            <a:r>
              <a:rPr lang="en-GB" sz="583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583" dirty="0">
              <a:latin typeface="Lucida Console" pitchFamily="49" charset="0"/>
            </a:endParaRPr>
          </a:p>
          <a:p>
            <a:pPr marL="0" indent="0">
              <a:buNone/>
            </a:pPr>
            <a:endParaRPr lang="en-US" sz="500" dirty="0">
              <a:latin typeface="Lucida Console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6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dissector – dissection function 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t">
              <a:spcBef>
                <a:spcPts val="0"/>
              </a:spcBef>
              <a:buNone/>
            </a:pP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/* Code to actually dissect the packets */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solidFill>
                  <a:srgbClr val="993333"/>
                </a:solidFill>
                <a:latin typeface="Lucida Console" pitchFamily="49" charset="0"/>
              </a:rPr>
              <a:t>static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err="1">
                <a:solidFill>
                  <a:srgbClr val="993333"/>
                </a:solidFill>
                <a:latin typeface="Lucida Console" pitchFamily="49" charset="0"/>
              </a:rPr>
              <a:t>int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 smtClean="0">
                <a:latin typeface="Lucida Console" pitchFamily="49" charset="0"/>
              </a:rPr>
              <a:t>dissect_sf15</a:t>
            </a:r>
            <a:r>
              <a:rPr lang="en-GB" sz="875" dirty="0" smtClean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 err="1" smtClean="0">
                <a:latin typeface="Lucida Console" pitchFamily="49" charset="0"/>
              </a:rPr>
              <a:t>tvbuff_t</a:t>
            </a:r>
            <a:r>
              <a:rPr lang="en-GB" sz="875" dirty="0" smtClean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*</a:t>
            </a:r>
            <a:r>
              <a:rPr lang="en-GB" sz="875" dirty="0" err="1">
                <a:latin typeface="Lucida Console" pitchFamily="49" charset="0"/>
              </a:rPr>
              <a:t>tvb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err="1">
                <a:latin typeface="Lucida Console" pitchFamily="49" charset="0"/>
              </a:rPr>
              <a:t>packet_info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*</a:t>
            </a:r>
            <a:r>
              <a:rPr lang="en-GB" sz="875" dirty="0" err="1">
                <a:latin typeface="Lucida Console" pitchFamily="49" charset="0"/>
              </a:rPr>
              <a:t>pinfo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err="1">
                <a:latin typeface="Lucida Console" pitchFamily="49" charset="0"/>
              </a:rPr>
              <a:t>proto_tree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*</a:t>
            </a:r>
            <a:r>
              <a:rPr lang="en-GB" sz="875" dirty="0">
                <a:latin typeface="Lucida Console" pitchFamily="49" charset="0"/>
              </a:rPr>
              <a:t>tree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void 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*</a:t>
            </a:r>
            <a:r>
              <a:rPr lang="en-GB" sz="875" dirty="0">
                <a:latin typeface="Lucida Console" pitchFamily="49" charset="0"/>
              </a:rPr>
              <a:t>data _U_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/* Set up structures needed to add the protocol </a:t>
            </a:r>
            <a:r>
              <a:rPr lang="en-GB" sz="875" i="1" dirty="0" err="1">
                <a:solidFill>
                  <a:srgbClr val="808080"/>
                </a:solidFill>
                <a:latin typeface="Lucida Console" pitchFamily="49" charset="0"/>
              </a:rPr>
              <a:t>subtree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 and manage it */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dirty="0" err="1">
                <a:latin typeface="Lucida Console" pitchFamily="49" charset="0"/>
              </a:rPr>
              <a:t>proto_item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*</a:t>
            </a:r>
            <a:r>
              <a:rPr lang="en-GB" sz="875" dirty="0" err="1">
                <a:latin typeface="Lucida Console" pitchFamily="49" charset="0"/>
              </a:rPr>
              <a:t>ti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*</a:t>
            </a:r>
            <a:r>
              <a:rPr lang="en-GB" sz="875" dirty="0" err="1">
                <a:latin typeface="Lucida Console" pitchFamily="49" charset="0"/>
              </a:rPr>
              <a:t>hdr_ti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dirty="0" err="1">
                <a:latin typeface="Lucida Console" pitchFamily="49" charset="0"/>
              </a:rPr>
              <a:t>proto_tree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smtClean="0">
                <a:solidFill>
                  <a:srgbClr val="339933"/>
                </a:solidFill>
                <a:latin typeface="Lucida Console" pitchFamily="49" charset="0"/>
              </a:rPr>
              <a:t>*</a:t>
            </a:r>
            <a:r>
              <a:rPr lang="en-GB" sz="875" dirty="0" smtClean="0">
                <a:latin typeface="Lucida Console" pitchFamily="49" charset="0"/>
              </a:rPr>
              <a:t>sf15_tree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smtClean="0">
                <a:solidFill>
                  <a:srgbClr val="339933"/>
                </a:solidFill>
                <a:latin typeface="Lucida Console" pitchFamily="49" charset="0"/>
              </a:rPr>
              <a:t>*</a:t>
            </a:r>
            <a:r>
              <a:rPr lang="en-GB" sz="875" dirty="0" smtClean="0">
                <a:latin typeface="Lucida Console" pitchFamily="49" charset="0"/>
              </a:rPr>
              <a:t>sf15_hdr_tree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/* Other misc. local variables. */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dirty="0" err="1">
                <a:latin typeface="Lucida Console" pitchFamily="49" charset="0"/>
              </a:rPr>
              <a:t>guint</a:t>
            </a:r>
            <a:r>
              <a:rPr lang="en-GB" sz="875" dirty="0">
                <a:latin typeface="Lucida Console" pitchFamily="49" charset="0"/>
              </a:rPr>
              <a:t> offset 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=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0000DD"/>
                </a:solidFill>
                <a:latin typeface="Lucida Console" pitchFamily="49" charset="0"/>
              </a:rPr>
              <a:t>0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guint8 </a:t>
            </a:r>
            <a:r>
              <a:rPr lang="en-GB" sz="875" dirty="0" err="1">
                <a:latin typeface="Lucida Console" pitchFamily="49" charset="0"/>
              </a:rPr>
              <a:t>func_code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guint8 </a:t>
            </a:r>
            <a:r>
              <a:rPr lang="en-GB" sz="875" dirty="0" err="1">
                <a:latin typeface="Lucida Console" pitchFamily="49" charset="0"/>
              </a:rPr>
              <a:t>data_id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/* Check that there's enough data */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dirty="0">
                <a:solidFill>
                  <a:srgbClr val="B1B100"/>
                </a:solidFill>
                <a:latin typeface="Lucida Console" pitchFamily="49" charset="0"/>
              </a:rPr>
              <a:t>if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 err="1">
                <a:latin typeface="Lucida Console" pitchFamily="49" charset="0"/>
              </a:rPr>
              <a:t>tvb_length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 err="1">
                <a:latin typeface="Lucida Console" pitchFamily="49" charset="0"/>
              </a:rPr>
              <a:t>tvb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&lt;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smtClean="0">
                <a:latin typeface="Lucida Console" pitchFamily="49" charset="0"/>
              </a:rPr>
              <a:t>sf15_MIN_LENGTH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    </a:t>
            </a:r>
            <a:r>
              <a:rPr lang="en-GB" sz="875" dirty="0">
                <a:solidFill>
                  <a:srgbClr val="B1B100"/>
                </a:solidFill>
                <a:latin typeface="Lucida Console" pitchFamily="49" charset="0"/>
              </a:rPr>
              <a:t>return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0000DD"/>
                </a:solidFill>
                <a:latin typeface="Lucida Console" pitchFamily="49" charset="0"/>
              </a:rPr>
              <a:t>0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/* Fetch some values from the packet header using </a:t>
            </a:r>
            <a:r>
              <a:rPr lang="en-GB" sz="875" i="1" dirty="0" err="1">
                <a:solidFill>
                  <a:srgbClr val="808080"/>
                </a:solidFill>
                <a:latin typeface="Lucida Console" pitchFamily="49" charset="0"/>
              </a:rPr>
              <a:t>tvb_get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_*(). If these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     * values are not valid/possible in your protocol then return 0 to give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     * some other dissector a chance to dissect it.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     */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dirty="0" err="1">
                <a:latin typeface="Lucida Console" pitchFamily="49" charset="0"/>
              </a:rPr>
              <a:t>func_code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=</a:t>
            </a:r>
            <a:r>
              <a:rPr lang="en-GB" sz="875" dirty="0">
                <a:latin typeface="Lucida Console" pitchFamily="49" charset="0"/>
              </a:rPr>
              <a:t> tvb_get_guint8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 err="1">
                <a:latin typeface="Lucida Console" pitchFamily="49" charset="0"/>
              </a:rPr>
              <a:t>tvb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offset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dirty="0">
                <a:solidFill>
                  <a:srgbClr val="B1B100"/>
                </a:solidFill>
                <a:latin typeface="Lucida Console" pitchFamily="49" charset="0"/>
              </a:rPr>
              <a:t>if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 err="1">
                <a:latin typeface="Lucida Console" pitchFamily="49" charset="0"/>
              </a:rPr>
              <a:t>try_val_to_str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 err="1">
                <a:latin typeface="Lucida Console" pitchFamily="49" charset="0"/>
              </a:rPr>
              <a:t>func_code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smtClean="0">
                <a:latin typeface="Lucida Console" pitchFamily="49" charset="0"/>
              </a:rPr>
              <a:t>sf15_func_vals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==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b="1" dirty="0">
                <a:solidFill>
                  <a:srgbClr val="000000"/>
                </a:solidFill>
                <a:latin typeface="Lucida Console" pitchFamily="49" charset="0"/>
              </a:rPr>
              <a:t>NULL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    </a:t>
            </a:r>
            <a:r>
              <a:rPr lang="en-GB" sz="875" dirty="0">
                <a:solidFill>
                  <a:srgbClr val="B1B100"/>
                </a:solidFill>
                <a:latin typeface="Lucida Console" pitchFamily="49" charset="0"/>
              </a:rPr>
              <a:t>return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0000DD"/>
                </a:solidFill>
                <a:latin typeface="Lucida Console" pitchFamily="49" charset="0"/>
              </a:rPr>
              <a:t>0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/*** COLUMN DATA ***/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/* Set the Protocol column to the constant string of </a:t>
            </a:r>
            <a:r>
              <a:rPr lang="en-GB" sz="875" i="1" dirty="0" smtClean="0">
                <a:solidFill>
                  <a:srgbClr val="808080"/>
                </a:solidFill>
                <a:latin typeface="Lucida Console" pitchFamily="49" charset="0"/>
              </a:rPr>
              <a:t>sf15 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*/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dirty="0" err="1">
                <a:latin typeface="Lucida Console" pitchFamily="49" charset="0"/>
              </a:rPr>
              <a:t>col_set_str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 err="1">
                <a:latin typeface="Lucida Console" pitchFamily="49" charset="0"/>
              </a:rPr>
              <a:t>pinfo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-&gt;</a:t>
            </a:r>
            <a:r>
              <a:rPr lang="en-GB" sz="875" dirty="0" err="1">
                <a:latin typeface="Lucida Console" pitchFamily="49" charset="0"/>
              </a:rPr>
              <a:t>cinfo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COL_PROTOCOL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smtClean="0">
                <a:solidFill>
                  <a:srgbClr val="FF0000"/>
                </a:solidFill>
                <a:latin typeface="Lucida Console" pitchFamily="49" charset="0"/>
              </a:rPr>
              <a:t>"sf15"</a:t>
            </a:r>
            <a:r>
              <a:rPr lang="en-GB" sz="875" dirty="0" smtClean="0">
                <a:solidFill>
                  <a:srgbClr val="009900"/>
                </a:solidFill>
                <a:latin typeface="Lucida Console" pitchFamily="49" charset="0"/>
              </a:rPr>
              <a:t>)</a:t>
            </a:r>
            <a:r>
              <a:rPr lang="en-GB" sz="875" dirty="0" smtClean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dirty="0" err="1">
                <a:latin typeface="Lucida Console" pitchFamily="49" charset="0"/>
              </a:rPr>
              <a:t>col_clear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 err="1">
                <a:latin typeface="Lucida Console" pitchFamily="49" charset="0"/>
              </a:rPr>
              <a:t>pinfo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-&gt;</a:t>
            </a:r>
            <a:r>
              <a:rPr lang="en-GB" sz="875" dirty="0" err="1">
                <a:latin typeface="Lucida Console" pitchFamily="49" charset="0"/>
              </a:rPr>
              <a:t>cinfo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COL_INFO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dirty="0" err="1">
                <a:latin typeface="Lucida Console" pitchFamily="49" charset="0"/>
              </a:rPr>
              <a:t>col_add_str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 err="1">
                <a:latin typeface="Lucida Console" pitchFamily="49" charset="0"/>
              </a:rPr>
              <a:t>pinfo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-&gt;</a:t>
            </a:r>
            <a:r>
              <a:rPr lang="en-GB" sz="875" dirty="0" err="1">
                <a:latin typeface="Lucida Console" pitchFamily="49" charset="0"/>
              </a:rPr>
              <a:t>cinfo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COL_INFO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            </a:t>
            </a:r>
            <a:r>
              <a:rPr lang="en-GB" sz="875" dirty="0" err="1">
                <a:latin typeface="Lucida Console" pitchFamily="49" charset="0"/>
              </a:rPr>
              <a:t>val_to_str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 err="1">
                <a:latin typeface="Lucida Console" pitchFamily="49" charset="0"/>
              </a:rPr>
              <a:t>func_code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smtClean="0">
                <a:latin typeface="Lucida Console" pitchFamily="49" charset="0"/>
              </a:rPr>
              <a:t>sf15_func_vals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FF0000"/>
                </a:solidFill>
                <a:latin typeface="Lucida Console" pitchFamily="49" charset="0"/>
              </a:rPr>
              <a:t>"Unknown function (%d)"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))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5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dissector – dissection function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/*** PROTOCOL TREE ***/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/* create display </a:t>
            </a:r>
            <a:r>
              <a:rPr lang="en-GB" sz="875" i="1" dirty="0" err="1">
                <a:solidFill>
                  <a:srgbClr val="808080"/>
                </a:solidFill>
                <a:latin typeface="Lucida Console" pitchFamily="49" charset="0"/>
              </a:rPr>
              <a:t>subtree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 for the protocol */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ti 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=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err="1">
                <a:latin typeface="Lucida Console" pitchFamily="49" charset="0"/>
              </a:rPr>
              <a:t>proto_tree_add_item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>
                <a:latin typeface="Lucida Console" pitchFamily="49" charset="0"/>
              </a:rPr>
              <a:t>tree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smtClean="0">
                <a:latin typeface="Lucida Console" pitchFamily="49" charset="0"/>
              </a:rPr>
              <a:t>proto_sf15</a:t>
            </a:r>
            <a:r>
              <a:rPr lang="en-GB" sz="875" dirty="0" smtClean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 smtClean="0">
                <a:latin typeface="Lucida Console" pitchFamily="49" charset="0"/>
              </a:rPr>
              <a:t> </a:t>
            </a:r>
            <a:r>
              <a:rPr lang="en-GB" sz="875" dirty="0" err="1">
                <a:latin typeface="Lucida Console" pitchFamily="49" charset="0"/>
              </a:rPr>
              <a:t>tvb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0000DD"/>
                </a:solidFill>
                <a:latin typeface="Lucida Console" pitchFamily="49" charset="0"/>
              </a:rPr>
              <a:t>0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-</a:t>
            </a:r>
            <a:r>
              <a:rPr lang="en-GB" sz="875" dirty="0">
                <a:solidFill>
                  <a:srgbClr val="0000DD"/>
                </a:solidFill>
                <a:latin typeface="Lucida Console" pitchFamily="49" charset="0"/>
              </a:rPr>
              <a:t>1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ENC_NA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dirty="0" smtClean="0">
                <a:latin typeface="Lucida Console" pitchFamily="49" charset="0"/>
              </a:rPr>
              <a:t>sf15_tree 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=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err="1">
                <a:latin typeface="Lucida Console" pitchFamily="49" charset="0"/>
              </a:rPr>
              <a:t>proto_item_add_subtree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>
                <a:latin typeface="Lucida Console" pitchFamily="49" charset="0"/>
              </a:rPr>
              <a:t>ti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smtClean="0">
                <a:latin typeface="Lucida Console" pitchFamily="49" charset="0"/>
              </a:rPr>
              <a:t>ett_sf15</a:t>
            </a:r>
            <a:r>
              <a:rPr lang="en-GB" sz="875" dirty="0" smtClean="0">
                <a:solidFill>
                  <a:srgbClr val="009900"/>
                </a:solidFill>
                <a:latin typeface="Lucida Console" pitchFamily="49" charset="0"/>
              </a:rPr>
              <a:t>)</a:t>
            </a:r>
            <a:r>
              <a:rPr lang="en-GB" sz="875" dirty="0" smtClean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/* create </a:t>
            </a:r>
            <a:r>
              <a:rPr lang="en-GB" sz="875" i="1" dirty="0" err="1">
                <a:solidFill>
                  <a:srgbClr val="808080"/>
                </a:solidFill>
                <a:latin typeface="Lucida Console" pitchFamily="49" charset="0"/>
              </a:rPr>
              <a:t>subtree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 for the header */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dirty="0" err="1">
                <a:latin typeface="Lucida Console" pitchFamily="49" charset="0"/>
              </a:rPr>
              <a:t>hdr_ti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=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err="1" smtClean="0">
                <a:latin typeface="Lucida Console" pitchFamily="49" charset="0"/>
              </a:rPr>
              <a:t>proto_tree_add_text</a:t>
            </a:r>
            <a:r>
              <a:rPr lang="en-GB" sz="875" dirty="0" smtClean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 smtClean="0">
                <a:latin typeface="Lucida Console" pitchFamily="49" charset="0"/>
              </a:rPr>
              <a:t>sf15_tree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err="1">
                <a:latin typeface="Lucida Console" pitchFamily="49" charset="0"/>
              </a:rPr>
              <a:t>tvb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0000DD"/>
                </a:solidFill>
                <a:latin typeface="Lucida Console" pitchFamily="49" charset="0"/>
              </a:rPr>
              <a:t>0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0000DD"/>
                </a:solidFill>
                <a:latin typeface="Lucida Console" pitchFamily="49" charset="0"/>
              </a:rPr>
              <a:t>3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FF0000"/>
                </a:solidFill>
                <a:latin typeface="Lucida Console" pitchFamily="49" charset="0"/>
              </a:rPr>
              <a:t>"Header"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dirty="0" smtClean="0">
                <a:latin typeface="Lucida Console" pitchFamily="49" charset="0"/>
              </a:rPr>
              <a:t>sf15_hdr_tree 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=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err="1">
                <a:latin typeface="Lucida Console" pitchFamily="49" charset="0"/>
              </a:rPr>
              <a:t>proto_item_add_subtree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 err="1">
                <a:latin typeface="Lucida Console" pitchFamily="49" charset="0"/>
              </a:rPr>
              <a:t>hdr_ti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smtClean="0">
                <a:latin typeface="Lucida Console" pitchFamily="49" charset="0"/>
              </a:rPr>
              <a:t>ett_sf15_hdr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/* Add an item to the </a:t>
            </a:r>
            <a:r>
              <a:rPr lang="en-GB" sz="875" i="1" dirty="0" err="1">
                <a:solidFill>
                  <a:srgbClr val="808080"/>
                </a:solidFill>
                <a:latin typeface="Lucida Console" pitchFamily="49" charset="0"/>
              </a:rPr>
              <a:t>subtree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, see section 1.6 of </a:t>
            </a:r>
            <a:r>
              <a:rPr lang="en-GB" sz="875" i="1" dirty="0" err="1">
                <a:solidFill>
                  <a:srgbClr val="808080"/>
                </a:solidFill>
                <a:latin typeface="Lucida Console" pitchFamily="49" charset="0"/>
              </a:rPr>
              <a:t>README.developer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 for more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     * information. */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dirty="0" err="1" smtClean="0">
                <a:latin typeface="Lucida Console" pitchFamily="49" charset="0"/>
              </a:rPr>
              <a:t>proto_tree_add_item</a:t>
            </a:r>
            <a:r>
              <a:rPr lang="en-GB" sz="875" dirty="0" smtClean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 smtClean="0">
                <a:latin typeface="Lucida Console" pitchFamily="49" charset="0"/>
              </a:rPr>
              <a:t>sf15_hdr_tree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smtClean="0">
                <a:latin typeface="Lucida Console" pitchFamily="49" charset="0"/>
              </a:rPr>
              <a:t>hf_sf15_Func_Code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err="1">
                <a:latin typeface="Lucida Console" pitchFamily="49" charset="0"/>
              </a:rPr>
              <a:t>tvb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offset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0000DD"/>
                </a:solidFill>
                <a:latin typeface="Lucida Console" pitchFamily="49" charset="0"/>
              </a:rPr>
              <a:t>1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ENC_LITTLE_ENDIAN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offset 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+=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0000DD"/>
                </a:solidFill>
                <a:latin typeface="Lucida Console" pitchFamily="49" charset="0"/>
              </a:rPr>
              <a:t>1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/* Continue adding tree items to process the packet here... */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dirty="0" err="1" smtClean="0">
                <a:latin typeface="Lucida Console" pitchFamily="49" charset="0"/>
              </a:rPr>
              <a:t>proto_tree_add_item</a:t>
            </a:r>
            <a:r>
              <a:rPr lang="en-GB" sz="875" dirty="0" smtClean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 smtClean="0">
                <a:latin typeface="Lucida Console" pitchFamily="49" charset="0"/>
              </a:rPr>
              <a:t>sf15_hdr_tree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smtClean="0">
                <a:latin typeface="Lucida Console" pitchFamily="49" charset="0"/>
              </a:rPr>
              <a:t>hf_sf15_Length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err="1">
                <a:latin typeface="Lucida Console" pitchFamily="49" charset="0"/>
              </a:rPr>
              <a:t>tvb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offset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0000DD"/>
                </a:solidFill>
                <a:latin typeface="Lucida Console" pitchFamily="49" charset="0"/>
              </a:rPr>
              <a:t>2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ENC_BIG_ENDIAN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offset 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+=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0000DD"/>
                </a:solidFill>
                <a:latin typeface="Lucida Console" pitchFamily="49" charset="0"/>
              </a:rPr>
              <a:t>2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/* Now add items depending on the specific function code */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dirty="0">
                <a:solidFill>
                  <a:srgbClr val="B1B100"/>
                </a:solidFill>
                <a:latin typeface="Lucida Console" pitchFamily="49" charset="0"/>
              </a:rPr>
              <a:t>switch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 err="1">
                <a:latin typeface="Lucida Console" pitchFamily="49" charset="0"/>
              </a:rPr>
              <a:t>func_code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    </a:t>
            </a:r>
            <a:r>
              <a:rPr lang="en-GB" sz="875" dirty="0">
                <a:solidFill>
                  <a:srgbClr val="B1B100"/>
                </a:solidFill>
                <a:latin typeface="Lucida Console" pitchFamily="49" charset="0"/>
              </a:rPr>
              <a:t>case</a:t>
            </a:r>
            <a:r>
              <a:rPr lang="en-GB" sz="875" dirty="0">
                <a:latin typeface="Lucida Console" pitchFamily="49" charset="0"/>
              </a:rPr>
              <a:t> FUNC_CONNECT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: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    </a:t>
            </a:r>
            <a:r>
              <a:rPr lang="en-GB" sz="875" dirty="0">
                <a:solidFill>
                  <a:srgbClr val="B1B100"/>
                </a:solidFill>
                <a:latin typeface="Lucida Console" pitchFamily="49" charset="0"/>
              </a:rPr>
              <a:t>case</a:t>
            </a:r>
            <a:r>
              <a:rPr lang="en-GB" sz="875" dirty="0">
                <a:latin typeface="Lucida Console" pitchFamily="49" charset="0"/>
              </a:rPr>
              <a:t> FUNC_CONN_ACK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: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    </a:t>
            </a:r>
            <a:r>
              <a:rPr lang="en-GB" sz="875" dirty="0">
                <a:solidFill>
                  <a:srgbClr val="B1B100"/>
                </a:solidFill>
                <a:latin typeface="Lucida Console" pitchFamily="49" charset="0"/>
              </a:rPr>
              <a:t>case</a:t>
            </a:r>
            <a:r>
              <a:rPr lang="en-GB" sz="875" dirty="0">
                <a:latin typeface="Lucida Console" pitchFamily="49" charset="0"/>
              </a:rPr>
              <a:t> FUNC_DISCONNECT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: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    </a:t>
            </a:r>
            <a:r>
              <a:rPr lang="en-GB" sz="875" dirty="0">
                <a:solidFill>
                  <a:srgbClr val="B1B100"/>
                </a:solidFill>
                <a:latin typeface="Lucida Console" pitchFamily="49" charset="0"/>
              </a:rPr>
              <a:t>case</a:t>
            </a:r>
            <a:r>
              <a:rPr lang="en-GB" sz="875" dirty="0">
                <a:latin typeface="Lucida Console" pitchFamily="49" charset="0"/>
              </a:rPr>
              <a:t> FUNC_DISC_ACK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: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        </a:t>
            </a:r>
            <a:r>
              <a:rPr lang="en-GB" sz="875" dirty="0" err="1" smtClean="0">
                <a:latin typeface="Lucida Console" pitchFamily="49" charset="0"/>
              </a:rPr>
              <a:t>proto_tree_add_item</a:t>
            </a:r>
            <a:r>
              <a:rPr lang="en-GB" sz="875" dirty="0" smtClean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 smtClean="0">
                <a:latin typeface="Lucida Console" pitchFamily="49" charset="0"/>
              </a:rPr>
              <a:t>sf15_tree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smtClean="0">
                <a:latin typeface="Lucida Console" pitchFamily="49" charset="0"/>
              </a:rPr>
              <a:t>hf_sf15_ID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err="1">
                <a:latin typeface="Lucida Console" pitchFamily="49" charset="0"/>
              </a:rPr>
              <a:t>tvb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offset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0000DD"/>
                </a:solidFill>
                <a:latin typeface="Lucida Console" pitchFamily="49" charset="0"/>
              </a:rPr>
              <a:t>4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ENC_LITTLE_ENDIAN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        offset 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+=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0000DD"/>
                </a:solidFill>
                <a:latin typeface="Lucida Console" pitchFamily="49" charset="0"/>
              </a:rPr>
              <a:t>1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        </a:t>
            </a:r>
            <a:r>
              <a:rPr lang="en-GB" sz="875" b="1" dirty="0">
                <a:solidFill>
                  <a:srgbClr val="000000"/>
                </a:solidFill>
                <a:latin typeface="Lucida Console" pitchFamily="49" charset="0"/>
              </a:rPr>
              <a:t>break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62326"/>
            <a:ext cx="7584172" cy="838729"/>
          </a:xfrm>
        </p:spPr>
        <p:txBody>
          <a:bodyPr>
            <a:normAutofit/>
          </a:bodyPr>
          <a:lstStyle/>
          <a:p>
            <a:r>
              <a:rPr lang="en-US" dirty="0"/>
              <a:t>C dissector – dissection function III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solidFill>
                  <a:srgbClr val="B1B100"/>
                </a:solidFill>
                <a:latin typeface="Lucida Console" pitchFamily="49" charset="0"/>
              </a:rPr>
              <a:t>case</a:t>
            </a:r>
            <a:r>
              <a:rPr lang="en-GB" sz="750" dirty="0">
                <a:latin typeface="Lucida Console" pitchFamily="49" charset="0"/>
              </a:rPr>
              <a:t> FUNC_REQ_DATA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: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</a:t>
            </a:r>
            <a:r>
              <a:rPr lang="en-GB" sz="750" dirty="0">
                <a:solidFill>
                  <a:srgbClr val="B1B100"/>
                </a:solidFill>
                <a:latin typeface="Lucida Console" pitchFamily="49" charset="0"/>
              </a:rPr>
              <a:t>case</a:t>
            </a:r>
            <a:r>
              <a:rPr lang="en-GB" sz="750" dirty="0">
                <a:latin typeface="Lucida Console" pitchFamily="49" charset="0"/>
              </a:rPr>
              <a:t> FUNC_REQ_REPLY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: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</a:t>
            </a:r>
            <a:r>
              <a:rPr lang="en-GB" sz="750" i="1" dirty="0">
                <a:solidFill>
                  <a:srgbClr val="808080"/>
                </a:solidFill>
                <a:latin typeface="Lucida Console" pitchFamily="49" charset="0"/>
              </a:rPr>
              <a:t>/* Dissect the common portion of the two functions */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</a:t>
            </a:r>
            <a:r>
              <a:rPr lang="en-GB" sz="750" dirty="0" err="1">
                <a:latin typeface="Lucida Console" pitchFamily="49" charset="0"/>
              </a:rPr>
              <a:t>data_id</a:t>
            </a:r>
            <a:r>
              <a:rPr lang="en-GB" sz="750" dirty="0">
                <a:latin typeface="Lucida Console" pitchFamily="49" charset="0"/>
              </a:rPr>
              <a:t> 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=</a:t>
            </a:r>
            <a:r>
              <a:rPr lang="en-GB" sz="750" dirty="0">
                <a:latin typeface="Lucida Console" pitchFamily="49" charset="0"/>
              </a:rPr>
              <a:t> tvb_get_guint8</a:t>
            </a:r>
            <a:r>
              <a:rPr lang="en-GB" sz="750" dirty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750" dirty="0" err="1">
                <a:latin typeface="Lucida Console" pitchFamily="49" charset="0"/>
              </a:rPr>
              <a:t>tvb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750" dirty="0">
                <a:latin typeface="Lucida Console" pitchFamily="49" charset="0"/>
              </a:rPr>
              <a:t> offset</a:t>
            </a:r>
            <a:r>
              <a:rPr lang="en-GB" sz="750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</a:t>
            </a:r>
            <a:r>
              <a:rPr lang="en-GB" sz="750" dirty="0" err="1" smtClean="0">
                <a:latin typeface="Lucida Console" pitchFamily="49" charset="0"/>
              </a:rPr>
              <a:t>proto_tree_add_item</a:t>
            </a:r>
            <a:r>
              <a:rPr lang="en-GB" sz="750" dirty="0" smtClean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750" dirty="0" smtClean="0">
                <a:latin typeface="Lucida Console" pitchFamily="49" charset="0"/>
              </a:rPr>
              <a:t>sf15_tree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750" dirty="0">
                <a:latin typeface="Lucida Console" pitchFamily="49" charset="0"/>
              </a:rPr>
              <a:t> </a:t>
            </a:r>
            <a:r>
              <a:rPr lang="en-GB" sz="750" dirty="0" smtClean="0">
                <a:latin typeface="Lucida Console" pitchFamily="49" charset="0"/>
              </a:rPr>
              <a:t>hf_sf15_Data_ID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750" dirty="0">
                <a:latin typeface="Lucida Console" pitchFamily="49" charset="0"/>
              </a:rPr>
              <a:t> </a:t>
            </a:r>
            <a:r>
              <a:rPr lang="en-GB" sz="750" dirty="0" err="1">
                <a:latin typeface="Lucida Console" pitchFamily="49" charset="0"/>
              </a:rPr>
              <a:t>tvb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750" dirty="0">
                <a:latin typeface="Lucida Console" pitchFamily="49" charset="0"/>
              </a:rPr>
              <a:t> offset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750" dirty="0">
                <a:latin typeface="Lucida Console" pitchFamily="49" charset="0"/>
              </a:rPr>
              <a:t> </a:t>
            </a:r>
            <a:r>
              <a:rPr lang="en-GB" sz="750" dirty="0">
                <a:solidFill>
                  <a:srgbClr val="0000DD"/>
                </a:solidFill>
                <a:latin typeface="Lucida Console" pitchFamily="49" charset="0"/>
              </a:rPr>
              <a:t>1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750" dirty="0">
                <a:latin typeface="Lucida Console" pitchFamily="49" charset="0"/>
              </a:rPr>
              <a:t> ENC_LITTLE_ENDIAN</a:t>
            </a:r>
            <a:r>
              <a:rPr lang="en-GB" sz="750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offset 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+=</a:t>
            </a:r>
            <a:r>
              <a:rPr lang="en-GB" sz="750" dirty="0">
                <a:latin typeface="Lucida Console" pitchFamily="49" charset="0"/>
              </a:rPr>
              <a:t> </a:t>
            </a:r>
            <a:r>
              <a:rPr lang="en-GB" sz="750" dirty="0">
                <a:solidFill>
                  <a:srgbClr val="0000DD"/>
                </a:solidFill>
                <a:latin typeface="Lucida Console" pitchFamily="49" charset="0"/>
              </a:rPr>
              <a:t>1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</a:t>
            </a:r>
            <a:r>
              <a:rPr lang="en-GB" sz="750" dirty="0">
                <a:solidFill>
                  <a:srgbClr val="B1B100"/>
                </a:solidFill>
                <a:latin typeface="Lucida Console" pitchFamily="49" charset="0"/>
              </a:rPr>
              <a:t>if</a:t>
            </a:r>
            <a:r>
              <a:rPr lang="en-GB" sz="750" dirty="0">
                <a:latin typeface="Lucida Console" pitchFamily="49" charset="0"/>
              </a:rPr>
              <a:t> </a:t>
            </a:r>
            <a:r>
              <a:rPr lang="en-GB" sz="750" dirty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750" dirty="0" err="1">
                <a:latin typeface="Lucida Console" pitchFamily="49" charset="0"/>
              </a:rPr>
              <a:t>func_code</a:t>
            </a:r>
            <a:r>
              <a:rPr lang="en-GB" sz="750" dirty="0">
                <a:latin typeface="Lucida Console" pitchFamily="49" charset="0"/>
              </a:rPr>
              <a:t> 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==</a:t>
            </a:r>
            <a:r>
              <a:rPr lang="en-GB" sz="750" dirty="0">
                <a:latin typeface="Lucida Console" pitchFamily="49" charset="0"/>
              </a:rPr>
              <a:t> FUNC_REQ_REPLY</a:t>
            </a:r>
            <a:r>
              <a:rPr lang="en-GB" sz="750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r>
              <a:rPr lang="en-GB" sz="750" dirty="0">
                <a:latin typeface="Lucida Console" pitchFamily="49" charset="0"/>
              </a:rPr>
              <a:t> </a:t>
            </a:r>
            <a:r>
              <a:rPr lang="en-GB" sz="750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    </a:t>
            </a:r>
            <a:r>
              <a:rPr lang="en-GB" sz="750" dirty="0">
                <a:solidFill>
                  <a:srgbClr val="B1B100"/>
                </a:solidFill>
                <a:latin typeface="Lucida Console" pitchFamily="49" charset="0"/>
              </a:rPr>
              <a:t>switch</a:t>
            </a:r>
            <a:r>
              <a:rPr lang="en-GB" sz="750" dirty="0">
                <a:latin typeface="Lucida Console" pitchFamily="49" charset="0"/>
              </a:rPr>
              <a:t> </a:t>
            </a:r>
            <a:r>
              <a:rPr lang="en-GB" sz="750" dirty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750" dirty="0" err="1">
                <a:latin typeface="Lucida Console" pitchFamily="49" charset="0"/>
              </a:rPr>
              <a:t>data_id</a:t>
            </a:r>
            <a:r>
              <a:rPr lang="en-GB" sz="750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    </a:t>
            </a:r>
            <a:r>
              <a:rPr lang="en-GB" sz="750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        </a:t>
            </a:r>
            <a:r>
              <a:rPr lang="en-GB" sz="750" dirty="0">
                <a:solidFill>
                  <a:srgbClr val="B1B100"/>
                </a:solidFill>
                <a:latin typeface="Lucida Console" pitchFamily="49" charset="0"/>
              </a:rPr>
              <a:t>case</a:t>
            </a:r>
            <a:r>
              <a:rPr lang="en-GB" sz="750" dirty="0">
                <a:latin typeface="Lucida Console" pitchFamily="49" charset="0"/>
              </a:rPr>
              <a:t> READ_SHORT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: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            </a:t>
            </a:r>
            <a:r>
              <a:rPr lang="en-GB" sz="750" dirty="0" err="1" smtClean="0">
                <a:latin typeface="Lucida Console" pitchFamily="49" charset="0"/>
              </a:rPr>
              <a:t>proto_tree_add_item</a:t>
            </a:r>
            <a:r>
              <a:rPr lang="en-GB" sz="750" dirty="0" smtClean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750" dirty="0" smtClean="0">
                <a:latin typeface="Lucida Console" pitchFamily="49" charset="0"/>
              </a:rPr>
              <a:t>sf15_tree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750" dirty="0">
                <a:latin typeface="Lucida Console" pitchFamily="49" charset="0"/>
              </a:rPr>
              <a:t> </a:t>
            </a:r>
            <a:r>
              <a:rPr lang="en-GB" sz="750" dirty="0" smtClean="0">
                <a:latin typeface="Lucida Console" pitchFamily="49" charset="0"/>
              </a:rPr>
              <a:t>hf_sf15_Data_Short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750" dirty="0">
                <a:latin typeface="Lucida Console" pitchFamily="49" charset="0"/>
              </a:rPr>
              <a:t> </a:t>
            </a:r>
            <a:r>
              <a:rPr lang="en-GB" sz="750" dirty="0" err="1">
                <a:latin typeface="Lucida Console" pitchFamily="49" charset="0"/>
              </a:rPr>
              <a:t>tvb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750" dirty="0">
                <a:latin typeface="Lucida Console" pitchFamily="49" charset="0"/>
              </a:rPr>
              <a:t> offset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750" dirty="0">
                <a:latin typeface="Lucida Console" pitchFamily="49" charset="0"/>
              </a:rPr>
              <a:t> </a:t>
            </a:r>
            <a:r>
              <a:rPr lang="en-GB" sz="750" dirty="0">
                <a:solidFill>
                  <a:srgbClr val="0000DD"/>
                </a:solidFill>
                <a:latin typeface="Lucida Console" pitchFamily="49" charset="0"/>
              </a:rPr>
              <a:t>2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750" dirty="0">
                <a:latin typeface="Lucida Console" pitchFamily="49" charset="0"/>
              </a:rPr>
              <a:t> ENC_LITTLE_ENDIAN</a:t>
            </a:r>
            <a:r>
              <a:rPr lang="en-GB" sz="750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            offset 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+=</a:t>
            </a:r>
            <a:r>
              <a:rPr lang="en-GB" sz="750" dirty="0">
                <a:latin typeface="Lucida Console" pitchFamily="49" charset="0"/>
              </a:rPr>
              <a:t> </a:t>
            </a:r>
            <a:r>
              <a:rPr lang="en-GB" sz="750" dirty="0">
                <a:solidFill>
                  <a:srgbClr val="0000DD"/>
                </a:solidFill>
                <a:latin typeface="Lucida Console" pitchFamily="49" charset="0"/>
              </a:rPr>
              <a:t>2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            </a:t>
            </a:r>
            <a:r>
              <a:rPr lang="en-GB" sz="750" b="1" dirty="0">
                <a:solidFill>
                  <a:srgbClr val="000000"/>
                </a:solidFill>
                <a:latin typeface="Lucida Console" pitchFamily="49" charset="0"/>
              </a:rPr>
              <a:t>break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        </a:t>
            </a:r>
            <a:r>
              <a:rPr lang="en-GB" sz="750" dirty="0">
                <a:solidFill>
                  <a:srgbClr val="B1B100"/>
                </a:solidFill>
                <a:latin typeface="Lucida Console" pitchFamily="49" charset="0"/>
              </a:rPr>
              <a:t>case</a:t>
            </a:r>
            <a:r>
              <a:rPr lang="en-GB" sz="750" dirty="0">
                <a:latin typeface="Lucida Console" pitchFamily="49" charset="0"/>
              </a:rPr>
              <a:t> READ_LONG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: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            </a:t>
            </a:r>
            <a:r>
              <a:rPr lang="en-GB" sz="750" dirty="0" err="1" smtClean="0">
                <a:latin typeface="Lucida Console" pitchFamily="49" charset="0"/>
              </a:rPr>
              <a:t>proto_tree_add_item</a:t>
            </a:r>
            <a:r>
              <a:rPr lang="en-GB" sz="750" dirty="0" smtClean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750" dirty="0" smtClean="0">
                <a:latin typeface="Lucida Console" pitchFamily="49" charset="0"/>
              </a:rPr>
              <a:t>sf15_tree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750" dirty="0">
                <a:latin typeface="Lucida Console" pitchFamily="49" charset="0"/>
              </a:rPr>
              <a:t> </a:t>
            </a:r>
            <a:r>
              <a:rPr lang="en-GB" sz="750" dirty="0" smtClean="0">
                <a:latin typeface="Lucida Console" pitchFamily="49" charset="0"/>
              </a:rPr>
              <a:t>hf_sf15_Data_Long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750" dirty="0">
                <a:latin typeface="Lucida Console" pitchFamily="49" charset="0"/>
              </a:rPr>
              <a:t> </a:t>
            </a:r>
            <a:r>
              <a:rPr lang="en-GB" sz="750" dirty="0" err="1">
                <a:latin typeface="Lucida Console" pitchFamily="49" charset="0"/>
              </a:rPr>
              <a:t>tvb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750" dirty="0">
                <a:latin typeface="Lucida Console" pitchFamily="49" charset="0"/>
              </a:rPr>
              <a:t> offset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750" dirty="0">
                <a:latin typeface="Lucida Console" pitchFamily="49" charset="0"/>
              </a:rPr>
              <a:t> </a:t>
            </a:r>
            <a:r>
              <a:rPr lang="en-GB" sz="750" dirty="0">
                <a:solidFill>
                  <a:srgbClr val="0000DD"/>
                </a:solidFill>
                <a:latin typeface="Lucida Console" pitchFamily="49" charset="0"/>
              </a:rPr>
              <a:t>4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750" dirty="0">
                <a:latin typeface="Lucida Console" pitchFamily="49" charset="0"/>
              </a:rPr>
              <a:t> ENC_LITTLE_ENDIAN</a:t>
            </a:r>
            <a:r>
              <a:rPr lang="en-GB" sz="750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            offset 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+=</a:t>
            </a:r>
            <a:r>
              <a:rPr lang="en-GB" sz="750" dirty="0">
                <a:latin typeface="Lucida Console" pitchFamily="49" charset="0"/>
              </a:rPr>
              <a:t> </a:t>
            </a:r>
            <a:r>
              <a:rPr lang="en-GB" sz="750" dirty="0">
                <a:solidFill>
                  <a:srgbClr val="0000DD"/>
                </a:solidFill>
                <a:latin typeface="Lucida Console" pitchFamily="49" charset="0"/>
              </a:rPr>
              <a:t>4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            </a:t>
            </a:r>
            <a:r>
              <a:rPr lang="en-GB" sz="750" b="1" dirty="0">
                <a:solidFill>
                  <a:srgbClr val="000000"/>
                </a:solidFill>
                <a:latin typeface="Lucida Console" pitchFamily="49" charset="0"/>
              </a:rPr>
              <a:t>break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        </a:t>
            </a:r>
            <a:r>
              <a:rPr lang="en-GB" sz="750" dirty="0">
                <a:solidFill>
                  <a:srgbClr val="B1B100"/>
                </a:solidFill>
                <a:latin typeface="Lucida Console" pitchFamily="49" charset="0"/>
              </a:rPr>
              <a:t>case</a:t>
            </a:r>
            <a:r>
              <a:rPr lang="en-GB" sz="750" dirty="0">
                <a:latin typeface="Lucida Console" pitchFamily="49" charset="0"/>
              </a:rPr>
              <a:t> READ_STRING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: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            </a:t>
            </a:r>
            <a:r>
              <a:rPr lang="en-GB" sz="750" dirty="0" err="1" smtClean="0">
                <a:latin typeface="Lucida Console" pitchFamily="49" charset="0"/>
              </a:rPr>
              <a:t>proto_tree_add_item</a:t>
            </a:r>
            <a:r>
              <a:rPr lang="en-GB" sz="750" dirty="0" smtClean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750" dirty="0" smtClean="0">
                <a:latin typeface="Lucida Console" pitchFamily="49" charset="0"/>
              </a:rPr>
              <a:t>sf15_tree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750" dirty="0">
                <a:latin typeface="Lucida Console" pitchFamily="49" charset="0"/>
              </a:rPr>
              <a:t> </a:t>
            </a:r>
            <a:r>
              <a:rPr lang="en-GB" sz="750" dirty="0" smtClean="0">
                <a:latin typeface="Lucida Console" pitchFamily="49" charset="0"/>
              </a:rPr>
              <a:t>hf_sf15_Data_String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750" dirty="0">
                <a:latin typeface="Lucida Console" pitchFamily="49" charset="0"/>
              </a:rPr>
              <a:t> </a:t>
            </a:r>
            <a:r>
              <a:rPr lang="en-GB" sz="750" dirty="0" err="1">
                <a:latin typeface="Lucida Console" pitchFamily="49" charset="0"/>
              </a:rPr>
              <a:t>tvb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750" dirty="0">
                <a:latin typeface="Lucida Console" pitchFamily="49" charset="0"/>
              </a:rPr>
              <a:t> offset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750" dirty="0">
                <a:latin typeface="Lucida Console" pitchFamily="49" charset="0"/>
              </a:rPr>
              <a:t> </a:t>
            </a:r>
            <a:r>
              <a:rPr lang="en-GB" sz="750" dirty="0">
                <a:solidFill>
                  <a:srgbClr val="0000DD"/>
                </a:solidFill>
                <a:latin typeface="Lucida Console" pitchFamily="49" charset="0"/>
              </a:rPr>
              <a:t>15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750" dirty="0">
                <a:latin typeface="Lucida Console" pitchFamily="49" charset="0"/>
              </a:rPr>
              <a:t> ENC_LITTLE_ENDIAN</a:t>
            </a:r>
            <a:r>
              <a:rPr lang="en-GB" sz="750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            offset 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+=</a:t>
            </a:r>
            <a:r>
              <a:rPr lang="en-GB" sz="750" dirty="0">
                <a:latin typeface="Lucida Console" pitchFamily="49" charset="0"/>
              </a:rPr>
              <a:t> </a:t>
            </a:r>
            <a:r>
              <a:rPr lang="en-GB" sz="750" dirty="0">
                <a:solidFill>
                  <a:srgbClr val="0000DD"/>
                </a:solidFill>
                <a:latin typeface="Lucida Console" pitchFamily="49" charset="0"/>
              </a:rPr>
              <a:t>15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            </a:t>
            </a:r>
            <a:r>
              <a:rPr lang="en-GB" sz="750" b="1" dirty="0">
                <a:solidFill>
                  <a:srgbClr val="000000"/>
                </a:solidFill>
                <a:latin typeface="Lucida Console" pitchFamily="49" charset="0"/>
              </a:rPr>
              <a:t>break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        </a:t>
            </a:r>
            <a:r>
              <a:rPr lang="en-GB" sz="750" dirty="0">
                <a:solidFill>
                  <a:srgbClr val="B1B100"/>
                </a:solidFill>
                <a:latin typeface="Lucida Console" pitchFamily="49" charset="0"/>
              </a:rPr>
              <a:t>default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: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            </a:t>
            </a:r>
            <a:r>
              <a:rPr lang="en-GB" sz="750" b="1" dirty="0">
                <a:solidFill>
                  <a:srgbClr val="000000"/>
                </a:solidFill>
                <a:latin typeface="Lucida Console" pitchFamily="49" charset="0"/>
              </a:rPr>
              <a:t>break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    </a:t>
            </a:r>
            <a:r>
              <a:rPr lang="en-GB" sz="750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</a:t>
            </a:r>
            <a:r>
              <a:rPr lang="en-GB" sz="750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</a:t>
            </a:r>
            <a:r>
              <a:rPr lang="en-GB" sz="750" b="1" dirty="0">
                <a:solidFill>
                  <a:srgbClr val="000000"/>
                </a:solidFill>
                <a:latin typeface="Lucida Console" pitchFamily="49" charset="0"/>
              </a:rPr>
              <a:t>break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</a:t>
            </a:r>
            <a:r>
              <a:rPr lang="en-GB" sz="750" dirty="0">
                <a:solidFill>
                  <a:srgbClr val="B1B100"/>
                </a:solidFill>
                <a:latin typeface="Lucida Console" pitchFamily="49" charset="0"/>
              </a:rPr>
              <a:t>default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: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        </a:t>
            </a:r>
            <a:r>
              <a:rPr lang="en-GB" sz="750" b="1" dirty="0">
                <a:solidFill>
                  <a:srgbClr val="000000"/>
                </a:solidFill>
                <a:latin typeface="Lucida Console" pitchFamily="49" charset="0"/>
              </a:rPr>
              <a:t>break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</a:t>
            </a:r>
            <a:r>
              <a:rPr lang="en-GB" sz="750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</a:t>
            </a:r>
            <a:r>
              <a:rPr lang="en-GB" sz="750" i="1" dirty="0">
                <a:solidFill>
                  <a:srgbClr val="808080"/>
                </a:solidFill>
                <a:latin typeface="Lucida Console" pitchFamily="49" charset="0"/>
              </a:rPr>
              <a:t>/* Return the amount of data this dissector was able to dissect (which may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i="1" dirty="0">
                <a:solidFill>
                  <a:srgbClr val="808080"/>
                </a:solidFill>
                <a:latin typeface="Lucida Console" pitchFamily="49" charset="0"/>
              </a:rPr>
              <a:t>     * or may not be the entire packet as we return here). */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latin typeface="Lucida Console" pitchFamily="49" charset="0"/>
              </a:rPr>
              <a:t>    </a:t>
            </a:r>
            <a:r>
              <a:rPr lang="en-GB" sz="750" dirty="0">
                <a:solidFill>
                  <a:srgbClr val="B1B100"/>
                </a:solidFill>
                <a:latin typeface="Lucida Console" pitchFamily="49" charset="0"/>
              </a:rPr>
              <a:t>return</a:t>
            </a:r>
            <a:r>
              <a:rPr lang="en-GB" sz="750" dirty="0">
                <a:latin typeface="Lucida Console" pitchFamily="49" charset="0"/>
              </a:rPr>
              <a:t> offset</a:t>
            </a:r>
            <a:r>
              <a:rPr lang="en-GB" sz="750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750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750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endParaRPr lang="en-GB" sz="750" dirty="0">
              <a:latin typeface="Lucida Console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9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Wireshark internals brief overview</a:t>
            </a:r>
          </a:p>
          <a:p>
            <a:pPr lvl="1"/>
            <a:r>
              <a:rPr lang="en-US" dirty="0" smtClean="0"/>
              <a:t>Where dissectors fit in</a:t>
            </a:r>
          </a:p>
          <a:p>
            <a:pPr marL="380985" lvl="1" indent="0">
              <a:buNone/>
            </a:pPr>
            <a:endParaRPr lang="en-US" dirty="0" smtClean="0"/>
          </a:p>
          <a:p>
            <a:r>
              <a:rPr lang="en-US" dirty="0" smtClean="0"/>
              <a:t>Dissectors</a:t>
            </a:r>
          </a:p>
          <a:p>
            <a:pPr lvl="1"/>
            <a:r>
              <a:rPr lang="en-US" dirty="0" smtClean="0"/>
              <a:t>Brief overview</a:t>
            </a:r>
          </a:p>
          <a:p>
            <a:pPr lvl="1"/>
            <a:r>
              <a:rPr lang="en-US" dirty="0" smtClean="0"/>
              <a:t>Paths to implementation</a:t>
            </a:r>
          </a:p>
          <a:p>
            <a:pPr lvl="1"/>
            <a:r>
              <a:rPr lang="en-US" dirty="0" smtClean="0"/>
              <a:t>Complexity and performance tradeoffs</a:t>
            </a:r>
          </a:p>
          <a:p>
            <a:pPr lvl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0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04271"/>
            <a:ext cx="7668061" cy="607141"/>
          </a:xfrm>
        </p:spPr>
        <p:txBody>
          <a:bodyPr>
            <a:normAutofit/>
          </a:bodyPr>
          <a:lstStyle/>
          <a:p>
            <a:r>
              <a:rPr lang="en-US" dirty="0"/>
              <a:t>C dissector – protocol registration 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5875" y="911412"/>
            <a:ext cx="6572250" cy="4236058"/>
          </a:xfrm>
        </p:spPr>
        <p:txBody>
          <a:bodyPr>
            <a:noAutofit/>
          </a:bodyPr>
          <a:lstStyle/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solidFill>
                  <a:srgbClr val="993333"/>
                </a:solidFill>
                <a:latin typeface="Lucida Console" pitchFamily="49" charset="0"/>
              </a:rPr>
              <a:t>void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 smtClean="0">
                <a:latin typeface="Lucida Console" pitchFamily="49" charset="0"/>
              </a:rPr>
              <a:t>proto_register_sf15</a:t>
            </a:r>
            <a:r>
              <a:rPr lang="en-GB" sz="667" dirty="0" smtClean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667" dirty="0" smtClean="0">
                <a:solidFill>
                  <a:srgbClr val="993333"/>
                </a:solidFill>
                <a:latin typeface="Lucida Console" pitchFamily="49" charset="0"/>
              </a:rPr>
              <a:t>void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</a:t>
            </a:r>
            <a:r>
              <a:rPr lang="en-GB" sz="667" i="1" dirty="0">
                <a:solidFill>
                  <a:srgbClr val="808080"/>
                </a:solidFill>
                <a:latin typeface="Lucida Console" pitchFamily="49" charset="0"/>
              </a:rPr>
              <a:t>/* Setup list of header fields  See Section 1.6.1 of </a:t>
            </a:r>
            <a:r>
              <a:rPr lang="en-GB" sz="667" i="1" dirty="0" err="1">
                <a:solidFill>
                  <a:srgbClr val="808080"/>
                </a:solidFill>
                <a:latin typeface="Lucida Console" pitchFamily="49" charset="0"/>
              </a:rPr>
              <a:t>README.developer</a:t>
            </a:r>
            <a:r>
              <a:rPr lang="en-GB" sz="667" i="1" dirty="0">
                <a:solidFill>
                  <a:srgbClr val="808080"/>
                </a:solidFill>
                <a:latin typeface="Lucida Console" pitchFamily="49" charset="0"/>
              </a:rPr>
              <a:t> for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i="1" dirty="0">
                <a:solidFill>
                  <a:srgbClr val="808080"/>
                </a:solidFill>
                <a:latin typeface="Lucida Console" pitchFamily="49" charset="0"/>
              </a:rPr>
              <a:t>     * details. */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</a:t>
            </a:r>
            <a:r>
              <a:rPr lang="en-GB" sz="667" dirty="0">
                <a:solidFill>
                  <a:srgbClr val="993333"/>
                </a:solidFill>
                <a:latin typeface="Lucida Console" pitchFamily="49" charset="0"/>
              </a:rPr>
              <a:t>static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 err="1">
                <a:latin typeface="Lucida Console" pitchFamily="49" charset="0"/>
              </a:rPr>
              <a:t>hf_register_info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 err="1">
                <a:latin typeface="Lucida Console" pitchFamily="49" charset="0"/>
              </a:rPr>
              <a:t>hf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[]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=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&amp;</a:t>
            </a:r>
            <a:r>
              <a:rPr lang="en-GB" sz="667" dirty="0" smtClean="0">
                <a:latin typeface="Lucida Console" pitchFamily="49" charset="0"/>
              </a:rPr>
              <a:t>hf_sf15_Func_Code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    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"Function"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 smtClean="0">
                <a:solidFill>
                  <a:srgbClr val="FF0000"/>
                </a:solidFill>
                <a:latin typeface="Lucida Console" pitchFamily="49" charset="0"/>
              </a:rPr>
              <a:t>"sf15.func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      FT_UINT8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BASE_DEC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 smtClean="0">
                <a:latin typeface="Lucida Console" pitchFamily="49" charset="0"/>
              </a:rPr>
              <a:t>VALS</a:t>
            </a:r>
            <a:r>
              <a:rPr lang="en-GB" sz="667" dirty="0" smtClean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667" dirty="0" smtClean="0">
                <a:latin typeface="Lucida Console" pitchFamily="49" charset="0"/>
              </a:rPr>
              <a:t>sf15_func_vals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>
                <a:solidFill>
                  <a:srgbClr val="208080"/>
                </a:solidFill>
                <a:latin typeface="Lucida Console" pitchFamily="49" charset="0"/>
              </a:rPr>
              <a:t>0x0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      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"Message Function Code Identifier"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HFILL 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&amp;</a:t>
            </a:r>
            <a:r>
              <a:rPr lang="en-GB" sz="667" dirty="0" smtClean="0">
                <a:latin typeface="Lucida Console" pitchFamily="49" charset="0"/>
              </a:rPr>
              <a:t>hf_sf15_Length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    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"Length"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 smtClean="0">
                <a:solidFill>
                  <a:srgbClr val="FF0000"/>
                </a:solidFill>
                <a:latin typeface="Lucida Console" pitchFamily="49" charset="0"/>
              </a:rPr>
              <a:t>"sf15.len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      FT_UINT16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BASE_DEC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b="1" dirty="0">
                <a:solidFill>
                  <a:srgbClr val="000000"/>
                </a:solidFill>
                <a:latin typeface="Lucida Console" pitchFamily="49" charset="0"/>
              </a:rPr>
              <a:t>NULL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>
                <a:solidFill>
                  <a:srgbClr val="208080"/>
                </a:solidFill>
                <a:latin typeface="Lucida Console" pitchFamily="49" charset="0"/>
              </a:rPr>
              <a:t>0x0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      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"Message Length"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HFILL 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&amp;</a:t>
            </a:r>
            <a:r>
              <a:rPr lang="en-GB" sz="667" dirty="0" smtClean="0">
                <a:latin typeface="Lucida Console" pitchFamily="49" charset="0"/>
              </a:rPr>
              <a:t>hf_sf15_ID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    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"ID"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 smtClean="0">
                <a:solidFill>
                  <a:srgbClr val="FF0000"/>
                </a:solidFill>
                <a:latin typeface="Lucida Console" pitchFamily="49" charset="0"/>
              </a:rPr>
              <a:t>"sf15.id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      FT_UINT32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BASE_DEC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b="1" dirty="0">
                <a:solidFill>
                  <a:srgbClr val="000000"/>
                </a:solidFill>
                <a:latin typeface="Lucida Console" pitchFamily="49" charset="0"/>
              </a:rPr>
              <a:t>NULL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>
                <a:solidFill>
                  <a:srgbClr val="208080"/>
                </a:solidFill>
                <a:latin typeface="Lucida Console" pitchFamily="49" charset="0"/>
              </a:rPr>
              <a:t>0x0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      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"Connection ID"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HFILL 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&amp;</a:t>
            </a:r>
            <a:r>
              <a:rPr lang="en-GB" sz="667" dirty="0" smtClean="0">
                <a:latin typeface="Lucida Console" pitchFamily="49" charset="0"/>
              </a:rPr>
              <a:t>hf_sf15_Data_ID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    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667" dirty="0" err="1">
                <a:solidFill>
                  <a:srgbClr val="FF0000"/>
                </a:solidFill>
                <a:latin typeface="Lucida Console" pitchFamily="49" charset="0"/>
              </a:rPr>
              <a:t>Data_ID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 smtClean="0">
                <a:solidFill>
                  <a:srgbClr val="FF0000"/>
                </a:solidFill>
                <a:latin typeface="Lucida Console" pitchFamily="49" charset="0"/>
              </a:rPr>
              <a:t>"sf15.data.id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      FT_UINT8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BASE_DEC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 smtClean="0">
                <a:latin typeface="Lucida Console" pitchFamily="49" charset="0"/>
              </a:rPr>
              <a:t>VALS</a:t>
            </a:r>
            <a:r>
              <a:rPr lang="en-GB" sz="667" dirty="0" smtClean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667" dirty="0" smtClean="0">
                <a:latin typeface="Lucida Console" pitchFamily="49" charset="0"/>
              </a:rPr>
              <a:t>sf15_data_type_vals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>
                <a:solidFill>
                  <a:srgbClr val="208080"/>
                </a:solidFill>
                <a:latin typeface="Lucida Console" pitchFamily="49" charset="0"/>
              </a:rPr>
              <a:t>0x0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      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"Data Type Identifier"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HFILL 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&amp;</a:t>
            </a:r>
            <a:r>
              <a:rPr lang="en-GB" sz="667" dirty="0" smtClean="0">
                <a:latin typeface="Lucida Console" pitchFamily="49" charset="0"/>
              </a:rPr>
              <a:t>hf_sf15_Data_Short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    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667" dirty="0" err="1">
                <a:solidFill>
                  <a:srgbClr val="FF0000"/>
                </a:solidFill>
                <a:latin typeface="Lucida Console" pitchFamily="49" charset="0"/>
              </a:rPr>
              <a:t>data_short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 smtClean="0">
                <a:solidFill>
                  <a:srgbClr val="FF0000"/>
                </a:solidFill>
                <a:latin typeface="Lucida Console" pitchFamily="49" charset="0"/>
              </a:rPr>
              <a:t>"sf15.data.short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      FT_UINT16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BASE_DEC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b="1" dirty="0">
                <a:solidFill>
                  <a:srgbClr val="000000"/>
                </a:solidFill>
                <a:latin typeface="Lucida Console" pitchFamily="49" charset="0"/>
              </a:rPr>
              <a:t>NULL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>
                <a:solidFill>
                  <a:srgbClr val="208080"/>
                </a:solidFill>
                <a:latin typeface="Lucida Console" pitchFamily="49" charset="0"/>
              </a:rPr>
              <a:t>0x0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      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"Data Short"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HFILL 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&amp;</a:t>
            </a:r>
            <a:r>
              <a:rPr lang="en-GB" sz="667" dirty="0" smtClean="0">
                <a:latin typeface="Lucida Console" pitchFamily="49" charset="0"/>
              </a:rPr>
              <a:t>hf_sf15_Data_Long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    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667" dirty="0" err="1">
                <a:solidFill>
                  <a:srgbClr val="FF0000"/>
                </a:solidFill>
                <a:latin typeface="Lucida Console" pitchFamily="49" charset="0"/>
              </a:rPr>
              <a:t>data_long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 smtClean="0">
                <a:solidFill>
                  <a:srgbClr val="FF0000"/>
                </a:solidFill>
                <a:latin typeface="Lucida Console" pitchFamily="49" charset="0"/>
              </a:rPr>
              <a:t>"sf15.data.long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      FT_UINT32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BASE_DEC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b="1" dirty="0">
                <a:solidFill>
                  <a:srgbClr val="000000"/>
                </a:solidFill>
                <a:latin typeface="Lucida Console" pitchFamily="49" charset="0"/>
              </a:rPr>
              <a:t>NULL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>
                <a:solidFill>
                  <a:srgbClr val="208080"/>
                </a:solidFill>
                <a:latin typeface="Lucida Console" pitchFamily="49" charset="0"/>
              </a:rPr>
              <a:t>0x0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      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"Data Long"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HFILL 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&amp;</a:t>
            </a:r>
            <a:r>
              <a:rPr lang="en-GB" sz="667" dirty="0" smtClean="0">
                <a:latin typeface="Lucida Console" pitchFamily="49" charset="0"/>
              </a:rPr>
              <a:t>hf_sf15_Data_String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    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667" dirty="0" err="1">
                <a:solidFill>
                  <a:srgbClr val="FF0000"/>
                </a:solidFill>
                <a:latin typeface="Lucida Console" pitchFamily="49" charset="0"/>
              </a:rPr>
              <a:t>data_string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 smtClean="0">
                <a:solidFill>
                  <a:srgbClr val="FF0000"/>
                </a:solidFill>
                <a:latin typeface="Lucida Console" pitchFamily="49" charset="0"/>
              </a:rPr>
              <a:t>"sf15.data.string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      FT_STRING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BASE_NONE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b="1" dirty="0">
                <a:solidFill>
                  <a:srgbClr val="000000"/>
                </a:solidFill>
                <a:latin typeface="Lucida Console" pitchFamily="49" charset="0"/>
              </a:rPr>
              <a:t>NULL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</a:t>
            </a:r>
            <a:r>
              <a:rPr lang="en-GB" sz="667" dirty="0">
                <a:solidFill>
                  <a:srgbClr val="208080"/>
                </a:solidFill>
                <a:latin typeface="Lucida Console" pitchFamily="49" charset="0"/>
              </a:rPr>
              <a:t>0x0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      </a:t>
            </a:r>
            <a:r>
              <a:rPr lang="en-GB" sz="667" dirty="0">
                <a:solidFill>
                  <a:srgbClr val="FF0000"/>
                </a:solidFill>
                <a:latin typeface="Lucida Console" pitchFamily="49" charset="0"/>
              </a:rPr>
              <a:t>"Data String"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667" dirty="0">
                <a:latin typeface="Lucida Console" pitchFamily="49" charset="0"/>
              </a:rPr>
              <a:t> HFILL 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    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667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667" dirty="0">
                <a:latin typeface="Lucida Console" pitchFamily="49" charset="0"/>
              </a:rPr>
              <a:t>    </a:t>
            </a:r>
            <a:r>
              <a:rPr lang="en-GB" sz="667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r>
              <a:rPr lang="en-GB" sz="667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667" dirty="0">
              <a:latin typeface="Lucida Console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4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dissector – protocol registration II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t">
              <a:spcBef>
                <a:spcPts val="0"/>
              </a:spcBef>
              <a:buNone/>
            </a:pP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/* Setup protocol </a:t>
            </a:r>
            <a:r>
              <a:rPr lang="en-GB" sz="875" i="1" dirty="0" err="1">
                <a:solidFill>
                  <a:srgbClr val="808080"/>
                </a:solidFill>
                <a:latin typeface="Lucida Console" pitchFamily="49" charset="0"/>
              </a:rPr>
              <a:t>subtree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 array */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dirty="0">
                <a:solidFill>
                  <a:srgbClr val="993333"/>
                </a:solidFill>
                <a:latin typeface="Lucida Console" pitchFamily="49" charset="0"/>
              </a:rPr>
              <a:t>static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err="1">
                <a:latin typeface="Lucida Console" pitchFamily="49" charset="0"/>
              </a:rPr>
              <a:t>gint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*</a:t>
            </a:r>
            <a:r>
              <a:rPr lang="en-GB" sz="875" dirty="0" err="1">
                <a:latin typeface="Lucida Console" pitchFamily="49" charset="0"/>
              </a:rPr>
              <a:t>ett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[]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=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    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&amp;</a:t>
            </a:r>
            <a:r>
              <a:rPr lang="en-GB" sz="875" dirty="0" smtClean="0">
                <a:latin typeface="Lucida Console" pitchFamily="49" charset="0"/>
              </a:rPr>
              <a:t>ett_sf15</a:t>
            </a:r>
            <a:r>
              <a:rPr lang="en-GB" sz="875" dirty="0" smtClean="0">
                <a:solidFill>
                  <a:srgbClr val="339933"/>
                </a:solidFill>
                <a:latin typeface="Lucida Console" pitchFamily="49" charset="0"/>
              </a:rPr>
              <a:t>,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    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&amp;</a:t>
            </a:r>
            <a:r>
              <a:rPr lang="en-GB" sz="875" dirty="0" smtClean="0">
                <a:latin typeface="Lucida Console" pitchFamily="49" charset="0"/>
              </a:rPr>
              <a:t>ett_sf15_hdr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/* Register the protocol name and description */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dirty="0" smtClean="0">
                <a:latin typeface="Lucida Console" pitchFamily="49" charset="0"/>
              </a:rPr>
              <a:t>proto_sf15 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=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err="1">
                <a:latin typeface="Lucida Console" pitchFamily="49" charset="0"/>
              </a:rPr>
              <a:t>proto_register_protocol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>
                <a:solidFill>
                  <a:srgbClr val="FF0000"/>
                </a:solidFill>
                <a:latin typeface="Lucida Console" pitchFamily="49" charset="0"/>
              </a:rPr>
              <a:t>"SharkFest'14 Protocol (C)"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 </a:t>
            </a:r>
            <a:r>
              <a:rPr lang="en-GB" sz="875" dirty="0" smtClean="0">
                <a:solidFill>
                  <a:srgbClr val="339933"/>
                </a:solidFill>
                <a:latin typeface="Lucida Console" pitchFamily="49" charset="0"/>
              </a:rPr>
              <a:t>“</a:t>
            </a:r>
            <a:r>
              <a:rPr lang="en-GB" sz="875" dirty="0" smtClean="0">
                <a:solidFill>
                  <a:srgbClr val="FF0000"/>
                </a:solidFill>
                <a:latin typeface="Lucida Console" pitchFamily="49" charset="0"/>
              </a:rPr>
              <a:t>sf15"</a:t>
            </a:r>
            <a:r>
              <a:rPr lang="en-GB" sz="875" dirty="0" smtClean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 smtClean="0">
                <a:latin typeface="Lucida Console" pitchFamily="49" charset="0"/>
              </a:rPr>
              <a:t> </a:t>
            </a:r>
            <a:r>
              <a:rPr lang="en-GB" sz="875" dirty="0" smtClean="0">
                <a:solidFill>
                  <a:srgbClr val="FF0000"/>
                </a:solidFill>
                <a:latin typeface="Lucida Console" pitchFamily="49" charset="0"/>
              </a:rPr>
              <a:t>"sf15"</a:t>
            </a:r>
            <a:r>
              <a:rPr lang="en-GB" sz="875" dirty="0" smtClean="0">
                <a:solidFill>
                  <a:srgbClr val="009900"/>
                </a:solidFill>
                <a:latin typeface="Lucida Console" pitchFamily="49" charset="0"/>
              </a:rPr>
              <a:t>)</a:t>
            </a:r>
            <a:r>
              <a:rPr lang="en-GB" sz="875" dirty="0" smtClean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/* Required function calls to register the header fields and </a:t>
            </a:r>
            <a:r>
              <a:rPr lang="en-GB" sz="875" i="1" dirty="0" err="1">
                <a:solidFill>
                  <a:srgbClr val="808080"/>
                </a:solidFill>
                <a:latin typeface="Lucida Console" pitchFamily="49" charset="0"/>
              </a:rPr>
              <a:t>subtrees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 */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dirty="0" err="1" smtClean="0">
                <a:latin typeface="Lucida Console" pitchFamily="49" charset="0"/>
              </a:rPr>
              <a:t>proto_register_field_array</a:t>
            </a:r>
            <a:r>
              <a:rPr lang="en-GB" sz="875" dirty="0" smtClean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 smtClean="0">
                <a:latin typeface="Lucida Console" pitchFamily="49" charset="0"/>
              </a:rPr>
              <a:t>proto_sf15</a:t>
            </a:r>
            <a:r>
              <a:rPr lang="en-GB" sz="875" dirty="0" smtClean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 smtClean="0">
                <a:latin typeface="Lucida Console" pitchFamily="49" charset="0"/>
              </a:rPr>
              <a:t> </a:t>
            </a:r>
            <a:r>
              <a:rPr lang="en-GB" sz="875" dirty="0" err="1">
                <a:latin typeface="Lucida Console" pitchFamily="49" charset="0"/>
              </a:rPr>
              <a:t>hf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err="1">
                <a:latin typeface="Lucida Console" pitchFamily="49" charset="0"/>
              </a:rPr>
              <a:t>array_length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 err="1">
                <a:latin typeface="Lucida Console" pitchFamily="49" charset="0"/>
              </a:rPr>
              <a:t>hf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))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dirty="0" err="1">
                <a:latin typeface="Lucida Console" pitchFamily="49" charset="0"/>
              </a:rPr>
              <a:t>proto_register_subtree_array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 err="1">
                <a:latin typeface="Lucida Console" pitchFamily="49" charset="0"/>
              </a:rPr>
              <a:t>ett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err="1">
                <a:latin typeface="Lucida Console" pitchFamily="49" charset="0"/>
              </a:rPr>
              <a:t>array_length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 err="1">
                <a:latin typeface="Lucida Console" pitchFamily="49" charset="0"/>
              </a:rPr>
              <a:t>ett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))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/* Simpler form of </a:t>
            </a:r>
            <a:r>
              <a:rPr lang="en-GB" sz="875" i="1" dirty="0" smtClean="0">
                <a:solidFill>
                  <a:srgbClr val="808080"/>
                </a:solidFill>
                <a:latin typeface="Lucida Console" pitchFamily="49" charset="0"/>
              </a:rPr>
              <a:t>proto_reg_handoff_sf15 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which can be used if there are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 * no </a:t>
            </a:r>
            <a:r>
              <a:rPr lang="en-GB" sz="875" i="1" dirty="0" err="1">
                <a:solidFill>
                  <a:srgbClr val="808080"/>
                </a:solidFill>
                <a:latin typeface="Lucida Console" pitchFamily="49" charset="0"/>
              </a:rPr>
              <a:t>prefs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-dependent registration function calls. */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solidFill>
                  <a:srgbClr val="993333"/>
                </a:solidFill>
                <a:latin typeface="Lucida Console" pitchFamily="49" charset="0"/>
              </a:rPr>
              <a:t>void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 smtClean="0">
                <a:latin typeface="Lucida Console" pitchFamily="49" charset="0"/>
              </a:rPr>
              <a:t>proto_reg_handoff_sf15</a:t>
            </a:r>
            <a:r>
              <a:rPr lang="en-GB" sz="875" dirty="0" smtClean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 smtClean="0">
                <a:solidFill>
                  <a:srgbClr val="993333"/>
                </a:solidFill>
                <a:latin typeface="Lucida Console" pitchFamily="49" charset="0"/>
              </a:rPr>
              <a:t>void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{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dirty="0" err="1">
                <a:latin typeface="Lucida Console" pitchFamily="49" charset="0"/>
              </a:rPr>
              <a:t>dissector_handle_t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smtClean="0">
                <a:latin typeface="Lucida Console" pitchFamily="49" charset="0"/>
              </a:rPr>
              <a:t>sf15_handle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/* Use </a:t>
            </a:r>
            <a:r>
              <a:rPr lang="en-GB" sz="875" i="1" dirty="0" err="1">
                <a:solidFill>
                  <a:srgbClr val="808080"/>
                </a:solidFill>
                <a:latin typeface="Lucida Console" pitchFamily="49" charset="0"/>
              </a:rPr>
              <a:t>new_create_dissector_handle</a:t>
            </a: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() to indicate that </a:t>
            </a:r>
            <a:r>
              <a:rPr lang="en-GB" sz="875" i="1" dirty="0" smtClean="0">
                <a:solidFill>
                  <a:srgbClr val="808080"/>
                </a:solidFill>
                <a:latin typeface="Lucida Console" pitchFamily="49" charset="0"/>
              </a:rPr>
              <a:t>dissect_sf15()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     * returns the number of bytes it dissected (or 0 if it thinks the packet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     * does not belong to </a:t>
            </a:r>
            <a:r>
              <a:rPr lang="en-GB" sz="875" i="1" dirty="0" smtClean="0">
                <a:solidFill>
                  <a:srgbClr val="808080"/>
                </a:solidFill>
                <a:latin typeface="Lucida Console" pitchFamily="49" charset="0"/>
              </a:rPr>
              <a:t>sf15).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i="1" dirty="0">
                <a:solidFill>
                  <a:srgbClr val="808080"/>
                </a:solidFill>
                <a:latin typeface="Lucida Console" pitchFamily="49" charset="0"/>
              </a:rPr>
              <a:t>     */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dirty="0" smtClean="0">
                <a:latin typeface="Lucida Console" pitchFamily="49" charset="0"/>
              </a:rPr>
              <a:t>sf15_handle 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=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err="1" smtClean="0">
                <a:latin typeface="Lucida Console" pitchFamily="49" charset="0"/>
              </a:rPr>
              <a:t>new_create_dissector_handle</a:t>
            </a:r>
            <a:r>
              <a:rPr lang="en-GB" sz="875" dirty="0" smtClean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 smtClean="0">
                <a:latin typeface="Lucida Console" pitchFamily="49" charset="0"/>
              </a:rPr>
              <a:t>dissect_sf15</a:t>
            </a:r>
            <a:r>
              <a:rPr lang="en-GB" sz="875" dirty="0" smtClean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 smtClean="0">
                <a:latin typeface="Lucida Console" pitchFamily="49" charset="0"/>
              </a:rPr>
              <a:t> proto_sf15</a:t>
            </a:r>
            <a:r>
              <a:rPr lang="en-GB" sz="875" dirty="0" smtClean="0">
                <a:solidFill>
                  <a:srgbClr val="009900"/>
                </a:solidFill>
                <a:latin typeface="Lucida Console" pitchFamily="49" charset="0"/>
              </a:rPr>
              <a:t>)</a:t>
            </a:r>
            <a:r>
              <a:rPr lang="en-GB" sz="875" dirty="0" smtClean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latin typeface="Lucida Console" pitchFamily="49" charset="0"/>
              </a:rPr>
              <a:t>    </a:t>
            </a:r>
            <a:r>
              <a:rPr lang="en-GB" sz="875" dirty="0" err="1">
                <a:latin typeface="Lucida Console" pitchFamily="49" charset="0"/>
              </a:rPr>
              <a:t>dissector_add_uint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(</a:t>
            </a:r>
            <a:r>
              <a:rPr lang="en-GB" sz="875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875" dirty="0" err="1">
                <a:solidFill>
                  <a:srgbClr val="FF0000"/>
                </a:solidFill>
                <a:latin typeface="Lucida Console" pitchFamily="49" charset="0"/>
              </a:rPr>
              <a:t>tcp.port</a:t>
            </a:r>
            <a:r>
              <a:rPr lang="en-GB" sz="875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smtClean="0">
                <a:latin typeface="Lucida Console" pitchFamily="49" charset="0"/>
              </a:rPr>
              <a:t>sf15_PORT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,</a:t>
            </a:r>
            <a:r>
              <a:rPr lang="en-GB" sz="875" dirty="0">
                <a:latin typeface="Lucida Console" pitchFamily="49" charset="0"/>
              </a:rPr>
              <a:t> </a:t>
            </a:r>
            <a:r>
              <a:rPr lang="en-GB" sz="875" dirty="0" smtClean="0">
                <a:latin typeface="Lucida Console" pitchFamily="49" charset="0"/>
              </a:rPr>
              <a:t>sf15_handle</a:t>
            </a: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)</a:t>
            </a:r>
            <a:r>
              <a:rPr lang="en-GB" sz="875" dirty="0">
                <a:solidFill>
                  <a:srgbClr val="339933"/>
                </a:solidFill>
                <a:latin typeface="Lucida Console" pitchFamily="49" charset="0"/>
              </a:rPr>
              <a:t>;</a:t>
            </a:r>
            <a:endParaRPr lang="en-GB" sz="875" dirty="0">
              <a:latin typeface="Lucida Console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GB" sz="875" dirty="0">
                <a:solidFill>
                  <a:srgbClr val="009900"/>
                </a:solidFill>
                <a:latin typeface="Lucida Console" pitchFamily="49" charset="0"/>
              </a:rPr>
              <a:t>}</a:t>
            </a:r>
            <a:endParaRPr lang="en-GB" sz="875" dirty="0">
              <a:latin typeface="Lucida Console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dissectors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this simple “protocol”, Wireshark displays are almost identical</a:t>
            </a:r>
          </a:p>
          <a:p>
            <a:r>
              <a:rPr lang="en-US" dirty="0" smtClean="0"/>
              <a:t>WSGD and </a:t>
            </a:r>
            <a:r>
              <a:rPr lang="en-US" dirty="0" err="1" smtClean="0"/>
              <a:t>Lua</a:t>
            </a:r>
            <a:r>
              <a:rPr lang="en-US" dirty="0" smtClean="0"/>
              <a:t> dissectors are quick and easy to develop; edit file and restart Wireshark</a:t>
            </a:r>
          </a:p>
          <a:p>
            <a:r>
              <a:rPr lang="en-US" dirty="0" smtClean="0"/>
              <a:t>WSGD facilities are most limited option, </a:t>
            </a:r>
            <a:r>
              <a:rPr lang="en-US" dirty="0" err="1" smtClean="0"/>
              <a:t>Lua</a:t>
            </a:r>
            <a:r>
              <a:rPr lang="en-US" dirty="0" smtClean="0"/>
              <a:t> more advanced</a:t>
            </a:r>
          </a:p>
          <a:p>
            <a:r>
              <a:rPr lang="en-US" dirty="0" smtClean="0"/>
              <a:t>C dissectors easy to distribute, build an installer package, easy to contribute back to Wireshark</a:t>
            </a:r>
          </a:p>
          <a:p>
            <a:r>
              <a:rPr lang="en-US" dirty="0" smtClean="0"/>
              <a:t>WSGD 124 lines, </a:t>
            </a:r>
            <a:r>
              <a:rPr lang="en-US" dirty="0" err="1" smtClean="0"/>
              <a:t>Lua</a:t>
            </a:r>
            <a:r>
              <a:rPr lang="en-US" dirty="0" smtClean="0"/>
              <a:t> 89 lines, C </a:t>
            </a:r>
            <a:r>
              <a:rPr lang="en-US" smtClean="0"/>
              <a:t>270 lines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dissectors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visible difference for a small capture file, 11 packets</a:t>
            </a:r>
          </a:p>
          <a:p>
            <a:r>
              <a:rPr lang="en-US" dirty="0" smtClean="0"/>
              <a:t>Big capture file (~ 1M packets) load time results:</a:t>
            </a:r>
          </a:p>
          <a:p>
            <a:pPr lvl="1"/>
            <a:r>
              <a:rPr lang="en-US" dirty="0" smtClean="0"/>
              <a:t>WSGD: 1:42.1 – 9.1 x slower than C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: 0:27.0 – 2.4 </a:t>
            </a:r>
            <a:r>
              <a:rPr lang="en-US" smtClean="0"/>
              <a:t>slower than C</a:t>
            </a:r>
            <a:endParaRPr lang="en-US" dirty="0" smtClean="0"/>
          </a:p>
          <a:p>
            <a:pPr lvl="1"/>
            <a:r>
              <a:rPr lang="en-US" dirty="0" smtClean="0"/>
              <a:t>C: 0:11.2</a:t>
            </a:r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dissector options?</a:t>
            </a:r>
          </a:p>
          <a:p>
            <a:r>
              <a:rPr lang="en-US" dirty="0" smtClean="0"/>
              <a:t>Future directions?</a:t>
            </a:r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Wireshark Internals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Wireshark provides a framework for loading, dissection and visualization of network traffic</a:t>
            </a:r>
          </a:p>
          <a:p>
            <a:r>
              <a:rPr lang="en-US" dirty="0" smtClean="0"/>
              <a:t>Wireshark framework allows individual dissectors access to network data via </a:t>
            </a:r>
            <a:r>
              <a:rPr lang="en-US" dirty="0" err="1" smtClean="0"/>
              <a:t>libwiretap</a:t>
            </a:r>
            <a:endParaRPr lang="en-US" dirty="0" smtClean="0"/>
          </a:p>
          <a:p>
            <a:r>
              <a:rPr lang="en-US" dirty="0" smtClean="0"/>
              <a:t>Wireshark framework provides utility functions for dissectors when dissecting data</a:t>
            </a:r>
          </a:p>
          <a:p>
            <a:r>
              <a:rPr lang="en-US" dirty="0" smtClean="0"/>
              <a:t>Wireshark framework allows dissectors to write out products of dissection </a:t>
            </a:r>
          </a:p>
          <a:p>
            <a:pPr lvl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Dissectors “register” their interest in data from a lower level protocol dissector, e.g. </a:t>
            </a:r>
            <a:r>
              <a:rPr lang="en-US" dirty="0" err="1" smtClean="0"/>
              <a:t>tcp</a:t>
            </a:r>
            <a:r>
              <a:rPr lang="en-US" dirty="0" smtClean="0"/>
              <a:t> port 54321</a:t>
            </a:r>
          </a:p>
          <a:p>
            <a:r>
              <a:rPr lang="en-US" dirty="0" smtClean="0"/>
              <a:t>The lower level dissector hands the payload body to the registered dissector</a:t>
            </a:r>
          </a:p>
          <a:p>
            <a:r>
              <a:rPr lang="en-US" dirty="0" smtClean="0"/>
              <a:t>Dissectors “pick apart” a protocol into the individual elements of the protocol message</a:t>
            </a:r>
          </a:p>
          <a:p>
            <a:r>
              <a:rPr lang="en-US" dirty="0" smtClean="0"/>
              <a:t>Each element of a protocol may have a type, e.g. integer, string, bit field, timestamp</a:t>
            </a:r>
          </a:p>
          <a:p>
            <a:r>
              <a:rPr lang="en-US" dirty="0" smtClean="0"/>
              <a:t>Dissectors provide elements that may be used in display filters</a:t>
            </a:r>
          </a:p>
          <a:p>
            <a:pPr lvl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09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output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protocol column</a:t>
            </a:r>
          </a:p>
          <a:p>
            <a:r>
              <a:rPr lang="en-US" dirty="0" smtClean="0"/>
              <a:t>Set the info column</a:t>
            </a:r>
          </a:p>
          <a:p>
            <a:r>
              <a:rPr lang="en-US" dirty="0" smtClean="0"/>
              <a:t>Create tree entries as required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subtree</a:t>
            </a:r>
            <a:r>
              <a:rPr lang="en-US" dirty="0" smtClean="0"/>
              <a:t> entries for protocol components</a:t>
            </a:r>
          </a:p>
          <a:p>
            <a:pPr lvl="1"/>
            <a:r>
              <a:rPr lang="en-US" dirty="0" smtClean="0"/>
              <a:t>Add values, text to tree entries</a:t>
            </a:r>
          </a:p>
          <a:p>
            <a:r>
              <a:rPr lang="en-US" dirty="0" smtClean="0"/>
              <a:t>Call sub-dissectors as required</a:t>
            </a:r>
          </a:p>
          <a:p>
            <a:pPr lvl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Construction Options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based</a:t>
            </a:r>
          </a:p>
          <a:p>
            <a:pPr lvl="1"/>
            <a:r>
              <a:rPr lang="en-US" dirty="0" smtClean="0"/>
              <a:t>Built-in, with </a:t>
            </a:r>
            <a:r>
              <a:rPr lang="en-US" dirty="0"/>
              <a:t>compilation – </a:t>
            </a:r>
            <a:r>
              <a:rPr lang="en-US" dirty="0" smtClean="0"/>
              <a:t>ASN.1, IDL </a:t>
            </a:r>
          </a:p>
          <a:p>
            <a:pPr lvl="1"/>
            <a:r>
              <a:rPr lang="en-US" dirty="0" smtClean="0"/>
              <a:t>External, without compilation – Wireshark Generic Dissector (WSGD)*</a:t>
            </a:r>
          </a:p>
          <a:p>
            <a:r>
              <a:rPr lang="en-US" dirty="0" smtClean="0"/>
              <a:t>Scripting language based</a:t>
            </a:r>
          </a:p>
          <a:p>
            <a:pPr lvl="1"/>
            <a:r>
              <a:rPr lang="en-US" dirty="0" smtClean="0"/>
              <a:t>Built-in: </a:t>
            </a:r>
            <a:r>
              <a:rPr lang="en-US" dirty="0" err="1" smtClean="0"/>
              <a:t>Lua</a:t>
            </a:r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External: Python (</a:t>
            </a:r>
            <a:r>
              <a:rPr lang="en-US" dirty="0" err="1" smtClean="0">
                <a:hlinkClick r:id="rId3"/>
              </a:rPr>
              <a:t>pyreshark</a:t>
            </a:r>
            <a:r>
              <a:rPr lang="en-US" dirty="0" smtClean="0"/>
              <a:t>)</a:t>
            </a:r>
          </a:p>
          <a:p>
            <a:r>
              <a:rPr lang="en-US" dirty="0" smtClean="0"/>
              <a:t>C based*</a:t>
            </a:r>
          </a:p>
          <a:p>
            <a:pPr lvl="1"/>
            <a:r>
              <a:rPr lang="en-US" dirty="0" smtClean="0"/>
              <a:t>Traditional format, requires a development environment</a:t>
            </a:r>
          </a:p>
          <a:p>
            <a:pPr lvl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protocol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Made up for this presentation</a:t>
            </a:r>
          </a:p>
          <a:p>
            <a:r>
              <a:rPr lang="en-US" dirty="0" smtClean="0"/>
              <a:t>Has a header with a byte indicating the message type, and a short (2 bytes in big-endian format) for the total message length (including the header)</a:t>
            </a:r>
          </a:p>
          <a:p>
            <a:r>
              <a:rPr lang="en-US" dirty="0" smtClean="0"/>
              <a:t>Commands are:</a:t>
            </a:r>
          </a:p>
          <a:p>
            <a:pPr lvl="1"/>
            <a:r>
              <a:rPr lang="en-US" dirty="0" smtClean="0"/>
              <a:t> connect (20) and </a:t>
            </a:r>
            <a:r>
              <a:rPr lang="en-US" dirty="0" err="1" smtClean="0"/>
              <a:t>connect_ack</a:t>
            </a:r>
            <a:r>
              <a:rPr lang="en-US" dirty="0" smtClean="0"/>
              <a:t> (21) that have a long (4 bytes in little-endian format) id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isconnect (60) and </a:t>
            </a:r>
            <a:r>
              <a:rPr lang="en-US" dirty="0" err="1" smtClean="0"/>
              <a:t>disconnect_ack</a:t>
            </a:r>
            <a:r>
              <a:rPr lang="en-US" dirty="0" smtClean="0"/>
              <a:t> (61) that</a:t>
            </a:r>
            <a:r>
              <a:rPr lang="en-US" dirty="0"/>
              <a:t> have a long (4 bytes in </a:t>
            </a:r>
            <a:r>
              <a:rPr lang="en-US" dirty="0" smtClean="0"/>
              <a:t>little-endian </a:t>
            </a:r>
            <a:r>
              <a:rPr lang="en-US" dirty="0"/>
              <a:t>format) </a:t>
            </a:r>
            <a:r>
              <a:rPr lang="en-US" dirty="0" smtClean="0"/>
              <a:t>id</a:t>
            </a:r>
          </a:p>
          <a:p>
            <a:pPr lvl="1"/>
            <a:r>
              <a:rPr lang="en-US" dirty="0" err="1" smtClean="0"/>
              <a:t>request_data</a:t>
            </a:r>
            <a:r>
              <a:rPr lang="en-US" dirty="0" smtClean="0"/>
              <a:t> and </a:t>
            </a:r>
            <a:r>
              <a:rPr lang="en-US" dirty="0" err="1" smtClean="0"/>
              <a:t>request_reply</a:t>
            </a:r>
            <a:r>
              <a:rPr lang="en-US" dirty="0" smtClean="0"/>
              <a:t> that have a byte indicating the data type and for the reply an actual data value;</a:t>
            </a:r>
          </a:p>
          <a:p>
            <a:pPr lvl="2"/>
            <a:r>
              <a:rPr lang="en-US" dirty="0" smtClean="0"/>
              <a:t>Data type 0 – a little-endian short</a:t>
            </a:r>
          </a:p>
          <a:p>
            <a:pPr lvl="2"/>
            <a:r>
              <a:rPr lang="en-US" dirty="0" smtClean="0"/>
              <a:t>Data type 1 – a little-endian long</a:t>
            </a:r>
          </a:p>
          <a:p>
            <a:pPr lvl="2"/>
            <a:r>
              <a:rPr lang="en-US" dirty="0" smtClean="0"/>
              <a:t>Data type 2 – a 15 character string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7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based Dissectors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Protocol definition held in text file(s) in human readable form</a:t>
            </a:r>
          </a:p>
          <a:p>
            <a:r>
              <a:rPr lang="en-US" dirty="0" smtClean="0"/>
              <a:t>Definitions are interpreted or compiled to produce a dissector</a:t>
            </a:r>
          </a:p>
          <a:p>
            <a:r>
              <a:rPr lang="en-US" dirty="0" smtClean="0"/>
              <a:t>Low barrier to entry, although ASN.1 and IDL requires a development environment to compile resulting dissector</a:t>
            </a:r>
          </a:p>
          <a:p>
            <a:r>
              <a:rPr lang="en-US" dirty="0" smtClean="0"/>
              <a:t>Interpreted text files are least </a:t>
            </a:r>
            <a:r>
              <a:rPr lang="en-US" dirty="0" err="1" smtClean="0"/>
              <a:t>performant</a:t>
            </a:r>
            <a:r>
              <a:rPr lang="en-US" dirty="0" smtClean="0"/>
              <a:t> option</a:t>
            </a:r>
          </a:p>
          <a:p>
            <a:r>
              <a:rPr lang="en-US" dirty="0" smtClean="0"/>
              <a:t>Least flexible option for access to </a:t>
            </a:r>
            <a:r>
              <a:rPr lang="en-US" dirty="0" err="1" smtClean="0"/>
              <a:t>libwireshark</a:t>
            </a:r>
            <a:r>
              <a:rPr lang="en-US" dirty="0" smtClean="0"/>
              <a:t> infrastructure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Sharkfest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277D-13F8-C049-A360-3871C7C0A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9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0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29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30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3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3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3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1620</Words>
  <Application>Microsoft Macintosh PowerPoint</Application>
  <PresentationFormat>On-screen Show (16:10)</PresentationFormat>
  <Paragraphs>628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36</vt:i4>
      </vt:variant>
      <vt:variant>
        <vt:lpstr>Slide Titles</vt:lpstr>
      </vt:variant>
      <vt:variant>
        <vt:i4>34</vt:i4>
      </vt:variant>
    </vt:vector>
  </HeadingPairs>
  <TitlesOfParts>
    <vt:vector size="76" baseType="lpstr">
      <vt:lpstr>Arial</vt:lpstr>
      <vt:lpstr>Calibri</vt:lpstr>
      <vt:lpstr>Calibri Light</vt:lpstr>
      <vt:lpstr>Lucida Console</vt:lpstr>
      <vt:lpstr>Verdana</vt:lpstr>
      <vt:lpstr>Wingdings</vt:lpstr>
      <vt:lpstr>simple-light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10_Custom Design</vt:lpstr>
      <vt:lpstr>11_Custom Design</vt:lpstr>
      <vt:lpstr>12_Custom Design</vt:lpstr>
      <vt:lpstr>13_Custom Design</vt:lpstr>
      <vt:lpstr>14_Custom Design</vt:lpstr>
      <vt:lpstr>15_Custom Design</vt:lpstr>
      <vt:lpstr>16_Custom Design</vt:lpstr>
      <vt:lpstr>17_Custom Design</vt:lpstr>
      <vt:lpstr>18_Custom Design</vt:lpstr>
      <vt:lpstr>19_Custom Design</vt:lpstr>
      <vt:lpstr>20_Custom Design</vt:lpstr>
      <vt:lpstr>21_Custom Design</vt:lpstr>
      <vt:lpstr>22_Custom Design</vt:lpstr>
      <vt:lpstr>23_Custom Design</vt:lpstr>
      <vt:lpstr>24_Custom Design</vt:lpstr>
      <vt:lpstr>25_Custom Design</vt:lpstr>
      <vt:lpstr>26_Custom Design</vt:lpstr>
      <vt:lpstr>27_Custom Design</vt:lpstr>
      <vt:lpstr>28_Custom Design</vt:lpstr>
      <vt:lpstr>29_Custom Design</vt:lpstr>
      <vt:lpstr>30_Custom Design</vt:lpstr>
      <vt:lpstr>31_Custom Design</vt:lpstr>
      <vt:lpstr>32_Custom Design</vt:lpstr>
      <vt:lpstr>33_Custom Design</vt:lpstr>
      <vt:lpstr>34_Custom Design</vt:lpstr>
      <vt:lpstr>Wireshark Dissectors  3 ways to eat bytes  Graham Bloice –Wireshark Core Developer</vt:lpstr>
      <vt:lpstr>Introduction</vt:lpstr>
      <vt:lpstr>Topics to be Covered</vt:lpstr>
      <vt:lpstr>Wireshark Internals</vt:lpstr>
      <vt:lpstr>Dissectors overview</vt:lpstr>
      <vt:lpstr>Dissector output</vt:lpstr>
      <vt:lpstr>Dissector Construction Options</vt:lpstr>
      <vt:lpstr>Demonstration protocol</vt:lpstr>
      <vt:lpstr>Text based Dissectors</vt:lpstr>
      <vt:lpstr>Wireshark Generic Dissector (WSGD)</vt:lpstr>
      <vt:lpstr>WSGD Dissectors</vt:lpstr>
      <vt:lpstr>WSGD Basics – Protocol Definition</vt:lpstr>
      <vt:lpstr>WSGD Basics – Field Definitions I</vt:lpstr>
      <vt:lpstr>WSGD Basics – Field Definitions II</vt:lpstr>
      <vt:lpstr>WSGD Basics – Field Definitions III</vt:lpstr>
      <vt:lpstr>WSGD Basics – Field Definitions IV</vt:lpstr>
      <vt:lpstr>Scripting language based dissectors</vt:lpstr>
      <vt:lpstr>Lua dissectors</vt:lpstr>
      <vt:lpstr>Lua dissector Basics – Protocol definition</vt:lpstr>
      <vt:lpstr>Lua dissector Basics – Field definition</vt:lpstr>
      <vt:lpstr>Lua dissector Basics – Dissector function I</vt:lpstr>
      <vt:lpstr>Lua dissector Basics – Dissector function II</vt:lpstr>
      <vt:lpstr>Lua dissector Basics – Dissector registration</vt:lpstr>
      <vt:lpstr>C based dissectors</vt:lpstr>
      <vt:lpstr>C dissector installation</vt:lpstr>
      <vt:lpstr>C dissector – preliminary declarations</vt:lpstr>
      <vt:lpstr>C dissector – dissection function I</vt:lpstr>
      <vt:lpstr>C dissector – dissection function II</vt:lpstr>
      <vt:lpstr>C dissector – dissection function III</vt:lpstr>
      <vt:lpstr>C dissector – protocol registration I</vt:lpstr>
      <vt:lpstr>C dissector – protocol registration II</vt:lpstr>
      <vt:lpstr>Comparison of dissectors</vt:lpstr>
      <vt:lpstr>Comparison of dissectors performance</vt:lpstr>
      <vt:lpstr>Questions?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 Dissectors  3 ways to eat bytes  Graham Bloice –Wireshark Core Developer</dc:title>
  <dc:creator>Graham Bloice</dc:creator>
  <cp:lastModifiedBy>Łukasz Król</cp:lastModifiedBy>
  <cp:revision>8</cp:revision>
  <dcterms:modified xsi:type="dcterms:W3CDTF">2018-12-06T22:12:09Z</dcterms:modified>
</cp:coreProperties>
</file>