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6D48"/>
    <a:srgbClr val="FF6AB5"/>
    <a:srgbClr val="E160FF"/>
    <a:srgbClr val="F96C6C"/>
    <a:srgbClr val="56DE4D"/>
    <a:srgbClr val="6CCDF9"/>
    <a:srgbClr val="14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1D3F-3725-5251-6FB0-72EB72742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DA523-5F4C-C0A5-146F-6CC2409A1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C69A1-BF09-A10A-36F9-8AFD96681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BD62-57DF-4D49-A820-2C7F0C29835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9502B-35EF-72EF-863D-E756B689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481D3-A090-72F3-6D64-A89296D0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FEF2-0ECB-4B2F-9E15-B619955FC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4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DBB2-8286-CCAA-034C-60812E19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9A53E-09C4-4B22-F550-649296E92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566AB-7C1E-18CF-90E9-52490299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BD62-57DF-4D49-A820-2C7F0C29835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484B6-BEE2-1CE3-313D-1A26F04F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F8068-012D-8B9D-5E89-6DF1B150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FEF2-0ECB-4B2F-9E15-B619955FC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2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FB75BA-BE83-1192-E804-EC951BF2A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4825A-A2B1-58E8-D036-46F7F34DF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8D52F-4B87-1B44-2CEE-C77F494E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BD62-57DF-4D49-A820-2C7F0C29835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65F21-E67E-4C15-C504-63FA6E52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43002-7CDC-73D1-F18C-2181743BB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FEF2-0ECB-4B2F-9E15-B619955FC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1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1830-113B-0962-7583-08062283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1C8B2-3E92-DF99-175D-A6A0E68A2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C4CB4-C742-9508-2437-5CF90F88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BD62-57DF-4D49-A820-2C7F0C29835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CCEBA-6947-AA21-C94D-0BF7DE96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C0D73-C462-8A7B-3FB1-87A67BC8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FEF2-0ECB-4B2F-9E15-B619955FC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7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2A30B-5D20-89DB-6202-FA6C6BBD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0E498-CFA9-F2FE-A7E2-FB04D9C6C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F3DBE-F15E-B52D-DFB3-F20E51EF2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BD62-57DF-4D49-A820-2C7F0C29835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5AF5-4DF4-CFA6-7FDC-777C629A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DE3A8-8AA4-0777-AC40-36563274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FEF2-0ECB-4B2F-9E15-B619955FC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0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718F0-2731-E86A-DFF3-DB9BC60C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EE1D-776E-1AAE-EB85-AA9665787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DBF1F-1D0C-154F-7FD0-D406199F3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F4F16-C021-E0E6-0C42-23EB795C1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BD62-57DF-4D49-A820-2C7F0C29835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795F1-400C-A7AE-7E59-F902AE39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B736A-4CE6-1FEA-8E1C-F874BAD6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FEF2-0ECB-4B2F-9E15-B619955FC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2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E0DC-5E3D-6BDD-E97F-EC4DAA05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9D0DC-ADAB-5D9C-E090-E500F9AA3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FE200-74CA-03F0-A39A-180F3F5EF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58CB47-8E57-D082-6FA7-3971F885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722AB-1988-94A9-8C68-08EAA9D81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4A013B-2785-BAB9-1112-1AB4F5AD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BD62-57DF-4D49-A820-2C7F0C29835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5C131C-52FC-BD9A-B895-B9187FBB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289D9-9414-972C-138E-24841E99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FEF2-0ECB-4B2F-9E15-B619955FC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8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34979-AE3B-31E8-204D-51426B5E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41600-2892-D501-0F1E-0BA955A5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BD62-57DF-4D49-A820-2C7F0C29835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EC8A0-AA5D-B966-62C4-4953D25F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F868D-6244-2730-F6E0-F5AD9678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FEF2-0ECB-4B2F-9E15-B619955FC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8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11BFA3-2D3E-82D5-B8D0-06A77650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BD62-57DF-4D49-A820-2C7F0C29835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BBA8D-005B-F646-D055-94B61A85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19DDA-3168-94E7-7085-93F10917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FEF2-0ECB-4B2F-9E15-B619955FC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4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83940-4D1B-EA4D-94BB-5C77FE671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D81D5-0690-EB0A-7EBE-1690ED8D1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B98F4-19DA-09DB-8475-BDF58DC31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F6419-4C07-ECDD-CF04-71F58BB7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BD62-57DF-4D49-A820-2C7F0C29835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CF203-6AFE-BC0B-7E9F-C0905CDF8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CB290-34FF-175F-61E5-11E840F3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FEF2-0ECB-4B2F-9E15-B619955FC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1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018D-8D81-7A84-7027-6A5F2FBE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604B84-CFF4-59BA-8D88-4185628F6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1D0AE-AF66-57DE-99AD-3F081F70F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AF521-8FD2-AF9B-7F52-6B7833A60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7BD62-57DF-4D49-A820-2C7F0C29835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43E44-FAE1-4878-4275-B73C4962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C2217-961B-C120-FBC9-67DD2D41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FEF2-0ECB-4B2F-9E15-B619955FC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3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BD780-8DB3-0BA9-C9A9-86B73A23B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452D5-88B0-FC02-5553-954122302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C590C-F220-886E-9DB5-6BA4603B4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7BD62-57DF-4D49-A820-2C7F0C29835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9F016-6289-E925-A4C4-00227CC77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7E75C-EC9A-CC15-DB78-5F50E8D4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5FEF2-0ECB-4B2F-9E15-B619955FC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4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6.png"/><Relationship Id="rId7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2.png"/><Relationship Id="rId18" Type="http://schemas.openxmlformats.org/officeDocument/2006/relationships/image" Target="../media/image30.png"/><Relationship Id="rId26" Type="http://schemas.openxmlformats.org/officeDocument/2006/relationships/image" Target="../media/image33.png"/><Relationship Id="rId3" Type="http://schemas.openxmlformats.org/officeDocument/2006/relationships/image" Target="../media/image22.png"/><Relationship Id="rId21" Type="http://schemas.openxmlformats.org/officeDocument/2006/relationships/image" Target="../media/image16.png"/><Relationship Id="rId7" Type="http://schemas.openxmlformats.org/officeDocument/2006/relationships/image" Target="../media/image10.png"/><Relationship Id="rId12" Type="http://schemas.openxmlformats.org/officeDocument/2006/relationships/image" Target="../media/image11.png"/><Relationship Id="rId17" Type="http://schemas.openxmlformats.org/officeDocument/2006/relationships/image" Target="../media/image29.png"/><Relationship Id="rId25" Type="http://schemas.openxmlformats.org/officeDocument/2006/relationships/image" Target="../media/image32.png"/><Relationship Id="rId2" Type="http://schemas.openxmlformats.org/officeDocument/2006/relationships/image" Target="../media/image21.png"/><Relationship Id="rId16" Type="http://schemas.openxmlformats.org/officeDocument/2006/relationships/image" Target="../media/image28.png"/><Relationship Id="rId20" Type="http://schemas.openxmlformats.org/officeDocument/2006/relationships/image" Target="../media/image5.png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9.png"/><Relationship Id="rId24" Type="http://schemas.openxmlformats.org/officeDocument/2006/relationships/image" Target="../media/image14.png"/><Relationship Id="rId5" Type="http://schemas.openxmlformats.org/officeDocument/2006/relationships/image" Target="../media/image23.png"/><Relationship Id="rId15" Type="http://schemas.openxmlformats.org/officeDocument/2006/relationships/image" Target="../media/image27.png"/><Relationship Id="rId23" Type="http://schemas.openxmlformats.org/officeDocument/2006/relationships/image" Target="../media/image6.png"/><Relationship Id="rId28" Type="http://schemas.openxmlformats.org/officeDocument/2006/relationships/image" Target="../media/image34.png"/><Relationship Id="rId10" Type="http://schemas.openxmlformats.org/officeDocument/2006/relationships/image" Target="../media/image4.png"/><Relationship Id="rId19" Type="http://schemas.openxmlformats.org/officeDocument/2006/relationships/image" Target="../media/image31.png"/><Relationship Id="rId4" Type="http://schemas.openxmlformats.org/officeDocument/2006/relationships/image" Target="../media/image7.png"/><Relationship Id="rId9" Type="http://schemas.openxmlformats.org/officeDocument/2006/relationships/image" Target="../media/image25.png"/><Relationship Id="rId14" Type="http://schemas.openxmlformats.org/officeDocument/2006/relationships/image" Target="../media/image26.png"/><Relationship Id="rId22" Type="http://schemas.openxmlformats.org/officeDocument/2006/relationships/image" Target="../media/image18.png"/><Relationship Id="rId27" Type="http://schemas.openxmlformats.org/officeDocument/2006/relationships/image" Target="../media/image8.png"/><Relationship Id="rId30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rgbClr val="141414"/>
            </a:gs>
            <a:gs pos="75000">
              <a:srgbClr val="6CCDF9"/>
            </a:gs>
            <a:gs pos="20000">
              <a:srgbClr val="6CCDF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33AE3F-B4FF-4913-523C-92203E419036}"/>
              </a:ext>
            </a:extLst>
          </p:cNvPr>
          <p:cNvSpPr/>
          <p:nvPr/>
        </p:nvSpPr>
        <p:spPr>
          <a:xfrm>
            <a:off x="2998845" y="1688252"/>
            <a:ext cx="8528180" cy="4528473"/>
          </a:xfrm>
          <a:prstGeom prst="rect">
            <a:avLst/>
          </a:prstGeom>
          <a:gradFill flip="none" rotWithShape="1">
            <a:gsLst>
              <a:gs pos="0">
                <a:srgbClr val="C06D48">
                  <a:shade val="30000"/>
                  <a:satMod val="115000"/>
                </a:srgbClr>
              </a:gs>
              <a:gs pos="50000">
                <a:srgbClr val="C06D48">
                  <a:shade val="67500"/>
                  <a:satMod val="115000"/>
                </a:srgbClr>
              </a:gs>
              <a:gs pos="100000">
                <a:srgbClr val="C06D48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23778-44FE-6F8C-F8FA-4ED77FE48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Single Sleeve" panose="02000000000000000000" pitchFamily="2" charset="0"/>
              </a:rPr>
              <a:t>Fast paced combat!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4458-AAEA-AC9E-0D78-849E8BEC1691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1195750">
            <a:off x="212954" y="1870379"/>
            <a:ext cx="3285295" cy="3772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Sriracha" panose="00000500000000000000" pitchFamily="2" charset="-34"/>
                <a:cs typeface="Sriracha" panose="00000500000000000000" pitchFamily="2" charset="-34"/>
              </a:rPr>
              <a:t>Games last less than thirty minutes with quick combat!</a:t>
            </a:r>
          </a:p>
        </p:txBody>
      </p:sp>
      <p:pic>
        <p:nvPicPr>
          <p:cNvPr id="6" name="Picture 5" descr="A black and white image of a black and white object&#10;&#10;Description automatically generated">
            <a:extLst>
              <a:ext uri="{FF2B5EF4-FFF2-40B4-BE49-F238E27FC236}">
                <a16:creationId xmlns:a16="http://schemas.microsoft.com/office/drawing/2014/main" id="{5FB38FD9-00D5-3E50-D02D-84AAFC562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56324" y="4795050"/>
            <a:ext cx="856015" cy="1198421"/>
          </a:xfrm>
          <a:prstGeom prst="rect">
            <a:avLst/>
          </a:prstGeom>
        </p:spPr>
      </p:pic>
      <p:pic>
        <p:nvPicPr>
          <p:cNvPr id="7" name="Picture 6" descr="A black and white image of a black and white object&#10;&#10;Description automatically generated">
            <a:extLst>
              <a:ext uri="{FF2B5EF4-FFF2-40B4-BE49-F238E27FC236}">
                <a16:creationId xmlns:a16="http://schemas.microsoft.com/office/drawing/2014/main" id="{6BB72E30-0644-6EC3-A9CD-AAFBA9265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61171" y="1916377"/>
            <a:ext cx="856015" cy="1198421"/>
          </a:xfrm>
          <a:prstGeom prst="rect">
            <a:avLst/>
          </a:prstGeom>
        </p:spPr>
      </p:pic>
      <p:pic>
        <p:nvPicPr>
          <p:cNvPr id="8" name="Picture 7" descr="A black and white image of a black and white object&#10;&#10;Description automatically generated">
            <a:extLst>
              <a:ext uri="{FF2B5EF4-FFF2-40B4-BE49-F238E27FC236}">
                <a16:creationId xmlns:a16="http://schemas.microsoft.com/office/drawing/2014/main" id="{08681277-A758-F631-941B-C1BBCCBA3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54347" y="2261631"/>
            <a:ext cx="856015" cy="1198421"/>
          </a:xfrm>
          <a:prstGeom prst="rect">
            <a:avLst/>
          </a:prstGeom>
        </p:spPr>
      </p:pic>
      <p:pic>
        <p:nvPicPr>
          <p:cNvPr id="10" name="Picture 9" descr="A black and white image of a black and white object&#10;&#10;Description automatically generated">
            <a:extLst>
              <a:ext uri="{FF2B5EF4-FFF2-40B4-BE49-F238E27FC236}">
                <a16:creationId xmlns:a16="http://schemas.microsoft.com/office/drawing/2014/main" id="{82D63EF4-4322-7C3F-A31A-E84E5C942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54346" y="4477789"/>
            <a:ext cx="856015" cy="1198421"/>
          </a:xfrm>
          <a:prstGeom prst="rect">
            <a:avLst/>
          </a:prstGeom>
        </p:spPr>
      </p:pic>
      <p:pic>
        <p:nvPicPr>
          <p:cNvPr id="21" name="Picture 20" descr="A black and white image of a black and white object&#10;&#10;Description automatically generated">
            <a:extLst>
              <a:ext uri="{FF2B5EF4-FFF2-40B4-BE49-F238E27FC236}">
                <a16:creationId xmlns:a16="http://schemas.microsoft.com/office/drawing/2014/main" id="{912161AF-A9C8-9289-1DD4-1317BE43F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0316427" y="4795050"/>
            <a:ext cx="856015" cy="1198421"/>
          </a:xfrm>
          <a:prstGeom prst="rect">
            <a:avLst/>
          </a:prstGeom>
        </p:spPr>
      </p:pic>
      <p:pic>
        <p:nvPicPr>
          <p:cNvPr id="22" name="Picture 21" descr="A black and white image of a black and white object&#10;&#10;Description automatically generated">
            <a:extLst>
              <a:ext uri="{FF2B5EF4-FFF2-40B4-BE49-F238E27FC236}">
                <a16:creationId xmlns:a16="http://schemas.microsoft.com/office/drawing/2014/main" id="{1B8ADBCA-2573-EB4B-12DC-B2C08FF01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0311580" y="1916377"/>
            <a:ext cx="856015" cy="1198421"/>
          </a:xfrm>
          <a:prstGeom prst="rect">
            <a:avLst/>
          </a:prstGeom>
        </p:spPr>
      </p:pic>
      <p:pic>
        <p:nvPicPr>
          <p:cNvPr id="23" name="Picture 22" descr="A black and white image of a black and white object&#10;&#10;Description automatically generated">
            <a:extLst>
              <a:ext uri="{FF2B5EF4-FFF2-40B4-BE49-F238E27FC236}">
                <a16:creationId xmlns:a16="http://schemas.microsoft.com/office/drawing/2014/main" id="{6BF69BF5-2CC8-BF76-2EF6-676709F43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8818404" y="2261631"/>
            <a:ext cx="856015" cy="1198421"/>
          </a:xfrm>
          <a:prstGeom prst="rect">
            <a:avLst/>
          </a:prstGeom>
        </p:spPr>
      </p:pic>
      <p:pic>
        <p:nvPicPr>
          <p:cNvPr id="25" name="Picture 24" descr="A black and white image of a black and white object&#10;&#10;Description automatically generated">
            <a:extLst>
              <a:ext uri="{FF2B5EF4-FFF2-40B4-BE49-F238E27FC236}">
                <a16:creationId xmlns:a16="http://schemas.microsoft.com/office/drawing/2014/main" id="{459EE0F7-E7E1-7375-7F6D-B1AF289E7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8818405" y="4477789"/>
            <a:ext cx="856015" cy="1198421"/>
          </a:xfrm>
          <a:prstGeom prst="rect">
            <a:avLst/>
          </a:prstGeom>
        </p:spPr>
      </p:pic>
      <p:pic>
        <p:nvPicPr>
          <p:cNvPr id="29" name="Picture 28" descr="A card with a picture of a house and trees&#10;&#10;Description automatically generated">
            <a:extLst>
              <a:ext uri="{FF2B5EF4-FFF2-40B4-BE49-F238E27FC236}">
                <a16:creationId xmlns:a16="http://schemas.microsoft.com/office/drawing/2014/main" id="{A2D206F9-8371-A0E7-0346-4ECFE4118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42306" y="2254871"/>
            <a:ext cx="855618" cy="1197864"/>
          </a:xfrm>
          <a:prstGeom prst="rect">
            <a:avLst/>
          </a:prstGeom>
        </p:spPr>
      </p:pic>
      <p:pic>
        <p:nvPicPr>
          <p:cNvPr id="31" name="Picture 30" descr="A screen shot of a card&#10;&#10;Description automatically generated">
            <a:extLst>
              <a:ext uri="{FF2B5EF4-FFF2-40B4-BE49-F238E27FC236}">
                <a16:creationId xmlns:a16="http://schemas.microsoft.com/office/drawing/2014/main" id="{9F4385D9-BEF7-F91F-B9D9-69D8C47B0B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86010" y="3353890"/>
            <a:ext cx="855618" cy="1197864"/>
          </a:xfrm>
          <a:prstGeom prst="rect">
            <a:avLst/>
          </a:prstGeom>
        </p:spPr>
      </p:pic>
      <p:pic>
        <p:nvPicPr>
          <p:cNvPr id="33" name="Picture 32" descr="A screenshot of a video game&#10;&#10;Description automatically generated">
            <a:extLst>
              <a:ext uri="{FF2B5EF4-FFF2-40B4-BE49-F238E27FC236}">
                <a16:creationId xmlns:a16="http://schemas.microsoft.com/office/drawing/2014/main" id="{2610B76A-5003-6883-874D-5265FB3153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189216" y="4797382"/>
            <a:ext cx="850756" cy="1197864"/>
          </a:xfrm>
          <a:prstGeom prst="rect">
            <a:avLst/>
          </a:prstGeom>
        </p:spPr>
      </p:pic>
      <p:pic>
        <p:nvPicPr>
          <p:cNvPr id="35" name="Picture 34" descr="A video game character with text&#10;&#10;Description automatically generated">
            <a:extLst>
              <a:ext uri="{FF2B5EF4-FFF2-40B4-BE49-F238E27FC236}">
                <a16:creationId xmlns:a16="http://schemas.microsoft.com/office/drawing/2014/main" id="{74801EC3-D1A3-9555-F703-1F4C4B2F10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189216" y="1914908"/>
            <a:ext cx="850756" cy="1197864"/>
          </a:xfrm>
          <a:prstGeom prst="rect">
            <a:avLst/>
          </a:prstGeom>
        </p:spPr>
      </p:pic>
      <p:pic>
        <p:nvPicPr>
          <p:cNvPr id="37" name="Picture 36" descr="A video game card with a green character&#10;&#10;Description automatically generated">
            <a:extLst>
              <a:ext uri="{FF2B5EF4-FFF2-40B4-BE49-F238E27FC236}">
                <a16:creationId xmlns:a16="http://schemas.microsoft.com/office/drawing/2014/main" id="{88C01508-2A05-0A7E-C592-403B7801D4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962947" y="4475145"/>
            <a:ext cx="850756" cy="1197864"/>
          </a:xfrm>
          <a:prstGeom prst="rect">
            <a:avLst/>
          </a:prstGeom>
        </p:spPr>
      </p:pic>
      <p:pic>
        <p:nvPicPr>
          <p:cNvPr id="41" name="Picture 40" descr="A screenshot of a game&#10;&#10;Description automatically generated">
            <a:extLst>
              <a:ext uri="{FF2B5EF4-FFF2-40B4-BE49-F238E27FC236}">
                <a16:creationId xmlns:a16="http://schemas.microsoft.com/office/drawing/2014/main" id="{A5FEF852-E085-A33D-9760-135C093D28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959669" y="2266267"/>
            <a:ext cx="850756" cy="1197864"/>
          </a:xfrm>
          <a:prstGeom prst="rect">
            <a:avLst/>
          </a:prstGeom>
        </p:spPr>
      </p:pic>
      <p:pic>
        <p:nvPicPr>
          <p:cNvPr id="43" name="Picture 42" descr="A screenshot of a game&#10;&#10;Description automatically generated">
            <a:extLst>
              <a:ext uri="{FF2B5EF4-FFF2-40B4-BE49-F238E27FC236}">
                <a16:creationId xmlns:a16="http://schemas.microsoft.com/office/drawing/2014/main" id="{10A44A2B-C86B-6C86-62D6-4FC1AAB229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38625" y="3359066"/>
            <a:ext cx="850756" cy="1197864"/>
          </a:xfrm>
          <a:prstGeom prst="rect">
            <a:avLst/>
          </a:prstGeom>
        </p:spPr>
      </p:pic>
      <p:pic>
        <p:nvPicPr>
          <p:cNvPr id="45" name="Picture 44" descr="A video game card with a cartoon character&#10;&#10;Description automatically generated">
            <a:extLst>
              <a:ext uri="{FF2B5EF4-FFF2-40B4-BE49-F238E27FC236}">
                <a16:creationId xmlns:a16="http://schemas.microsoft.com/office/drawing/2014/main" id="{A99BC578-FBE9-D4BE-7D98-0CE32E6443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37122" y="4798056"/>
            <a:ext cx="850756" cy="1197864"/>
          </a:xfrm>
          <a:prstGeom prst="rect">
            <a:avLst/>
          </a:prstGeom>
        </p:spPr>
      </p:pic>
      <p:pic>
        <p:nvPicPr>
          <p:cNvPr id="47" name="Picture 46" descr="A screenshot of a game&#10;&#10;Description automatically generated">
            <a:extLst>
              <a:ext uri="{FF2B5EF4-FFF2-40B4-BE49-F238E27FC236}">
                <a16:creationId xmlns:a16="http://schemas.microsoft.com/office/drawing/2014/main" id="{C8E0BFAF-8AFD-B86B-E1A5-973622271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41713" y="1915311"/>
            <a:ext cx="850756" cy="1197864"/>
          </a:xfrm>
          <a:prstGeom prst="rect">
            <a:avLst/>
          </a:prstGeom>
        </p:spPr>
      </p:pic>
      <p:pic>
        <p:nvPicPr>
          <p:cNvPr id="49" name="Picture 48" descr="A screen shot of a game&#10;&#10;Description automatically generated">
            <a:extLst>
              <a:ext uri="{FF2B5EF4-FFF2-40B4-BE49-F238E27FC236}">
                <a16:creationId xmlns:a16="http://schemas.microsoft.com/office/drawing/2014/main" id="{3C288A5C-7528-94D0-059B-E893DDF423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97955" y="4470082"/>
            <a:ext cx="850756" cy="1197864"/>
          </a:xfrm>
          <a:prstGeom prst="rect">
            <a:avLst/>
          </a:prstGeom>
        </p:spPr>
      </p:pic>
      <p:pic>
        <p:nvPicPr>
          <p:cNvPr id="51" name="Picture 50" descr="A video game card with a cartoon character&#10;&#10;Description automatically generated">
            <a:extLst>
              <a:ext uri="{FF2B5EF4-FFF2-40B4-BE49-F238E27FC236}">
                <a16:creationId xmlns:a16="http://schemas.microsoft.com/office/drawing/2014/main" id="{0D864D35-1F43-1208-9515-CF7799ACF5E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89693" y="2251946"/>
            <a:ext cx="850756" cy="1197864"/>
          </a:xfrm>
          <a:prstGeom prst="rect">
            <a:avLst/>
          </a:prstGeom>
        </p:spPr>
      </p:pic>
      <p:pic>
        <p:nvPicPr>
          <p:cNvPr id="52" name="Picture 51" descr="A screenshot of a game card&#10;&#10;Description automatically generated">
            <a:extLst>
              <a:ext uri="{FF2B5EF4-FFF2-40B4-BE49-F238E27FC236}">
                <a16:creationId xmlns:a16="http://schemas.microsoft.com/office/drawing/2014/main" id="{92D11FF2-BE5E-86A0-D2DC-A4DFA9A937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00705" y="3368851"/>
            <a:ext cx="855618" cy="1197864"/>
          </a:xfrm>
          <a:prstGeom prst="rect">
            <a:avLst/>
          </a:prstGeom>
        </p:spPr>
      </p:pic>
      <p:pic>
        <p:nvPicPr>
          <p:cNvPr id="53" name="Picture 52" descr="A video game card with a cartoon character&#10;&#10;Description automatically generated">
            <a:extLst>
              <a:ext uri="{FF2B5EF4-FFF2-40B4-BE49-F238E27FC236}">
                <a16:creationId xmlns:a16="http://schemas.microsoft.com/office/drawing/2014/main" id="{4CDE8D9C-1D13-93BA-E419-369188385C2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48439" y="3366421"/>
            <a:ext cx="850756" cy="119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0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rgbClr val="141414"/>
            </a:gs>
            <a:gs pos="75000">
              <a:srgbClr val="56DE4D"/>
            </a:gs>
            <a:gs pos="20000">
              <a:srgbClr val="56DE4D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3778-44FE-6F8C-F8FA-4ED77FE48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400" dirty="0">
                <a:latin typeface="Single Sleeve" panose="02000000000000000000" pitchFamily="2" charset="0"/>
              </a:rPr>
              <a:t>Battle on your turf!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4458-AAEA-AC9E-0D78-849E8BEC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089571" cy="44115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Sriracha" panose="00000500000000000000" pitchFamily="2" charset="-34"/>
                <a:cs typeface="Sriracha" panose="00000500000000000000" pitchFamily="2" charset="-34"/>
              </a:rPr>
              <a:t>Set up your territory !</a:t>
            </a:r>
          </a:p>
          <a:p>
            <a:pPr marL="0" indent="0">
              <a:buNone/>
            </a:pPr>
            <a:endParaRPr lang="en-US" sz="4400" b="1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latin typeface="Sriracha" panose="00000500000000000000" pitchFamily="2" charset="-34"/>
              <a:cs typeface="Sriracha" panose="00000500000000000000" pitchFamily="2" charset="-34"/>
            </a:endParaRPr>
          </a:p>
          <a:p>
            <a:pPr marL="0" indent="0">
              <a:buNone/>
            </a:pPr>
            <a:endParaRPr lang="en-US" sz="4400" b="1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latin typeface="Sriracha" panose="00000500000000000000" pitchFamily="2" charset="-34"/>
              <a:cs typeface="Sriracha" panose="00000500000000000000" pitchFamily="2" charset="-34"/>
            </a:endParaRPr>
          </a:p>
          <a:p>
            <a:pPr marL="0" indent="0">
              <a:buNone/>
            </a:pPr>
            <a:endParaRPr lang="en-US" sz="4400" b="1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latin typeface="Sriracha" panose="00000500000000000000" pitchFamily="2" charset="-34"/>
              <a:cs typeface="Sriracha" panose="00000500000000000000" pitchFamily="2" charset="-34"/>
            </a:endParaRPr>
          </a:p>
          <a:p>
            <a:pPr marL="0" indent="0">
              <a:buNone/>
            </a:pPr>
            <a:endParaRPr lang="en-US" sz="4400" b="1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latin typeface="Sriracha" panose="00000500000000000000" pitchFamily="2" charset="-34"/>
              <a:cs typeface="Sriracha" panose="00000500000000000000" pitchFamily="2" charset="-34"/>
            </a:endParaRPr>
          </a:p>
          <a:p>
            <a:pPr marL="0" indent="0">
              <a:buNone/>
            </a:pPr>
            <a:r>
              <a:rPr lang="en-US" sz="4400" b="1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Sriracha" panose="00000500000000000000" pitchFamily="2" charset="-34"/>
                <a:cs typeface="Sriracha" panose="00000500000000000000" pitchFamily="2" charset="-34"/>
              </a:rPr>
              <a:t>Reveal it as the game progresses!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8ACCB4-E1B8-361B-7C41-45A77A550702}"/>
              </a:ext>
            </a:extLst>
          </p:cNvPr>
          <p:cNvGrpSpPr/>
          <p:nvPr/>
        </p:nvGrpSpPr>
        <p:grpSpPr>
          <a:xfrm>
            <a:off x="753478" y="2472611"/>
            <a:ext cx="10685044" cy="2694701"/>
            <a:chOff x="891991" y="2472612"/>
            <a:chExt cx="10685044" cy="2694701"/>
          </a:xfrm>
        </p:grpSpPr>
        <p:pic>
          <p:nvPicPr>
            <p:cNvPr id="5" name="Picture 4" descr="A black and white image of a black and white object&#10;&#10;Description automatically generated">
              <a:extLst>
                <a:ext uri="{FF2B5EF4-FFF2-40B4-BE49-F238E27FC236}">
                  <a16:creationId xmlns:a16="http://schemas.microsoft.com/office/drawing/2014/main" id="{B2D6362B-C060-9422-3C28-732A7DA08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991" y="2472612"/>
              <a:ext cx="1924786" cy="2694700"/>
            </a:xfrm>
            <a:prstGeom prst="rect">
              <a:avLst/>
            </a:prstGeom>
          </p:spPr>
        </p:pic>
        <p:pic>
          <p:nvPicPr>
            <p:cNvPr id="6" name="Picture 5" descr="A black and white image of a black and white object&#10;&#10;Description automatically generated">
              <a:extLst>
                <a:ext uri="{FF2B5EF4-FFF2-40B4-BE49-F238E27FC236}">
                  <a16:creationId xmlns:a16="http://schemas.microsoft.com/office/drawing/2014/main" id="{D5F4F9B4-1027-B7A1-2B19-F6E449F47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9812" y="2472612"/>
              <a:ext cx="1924786" cy="2694700"/>
            </a:xfrm>
            <a:prstGeom prst="rect">
              <a:avLst/>
            </a:prstGeom>
          </p:spPr>
        </p:pic>
        <p:pic>
          <p:nvPicPr>
            <p:cNvPr id="7" name="Picture 6" descr="A black and white image of a black and white object&#10;&#10;Description automatically generated">
              <a:extLst>
                <a:ext uri="{FF2B5EF4-FFF2-40B4-BE49-F238E27FC236}">
                  <a16:creationId xmlns:a16="http://schemas.microsoft.com/office/drawing/2014/main" id="{5444FF18-8227-0EAA-F043-DE3A8753E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594" y="2472612"/>
              <a:ext cx="1924786" cy="2694700"/>
            </a:xfrm>
            <a:prstGeom prst="rect">
              <a:avLst/>
            </a:prstGeom>
          </p:spPr>
        </p:pic>
        <p:pic>
          <p:nvPicPr>
            <p:cNvPr id="9" name="Picture 8" descr="A screenshot of a game card&#10;&#10;Description automatically generated">
              <a:extLst>
                <a:ext uri="{FF2B5EF4-FFF2-40B4-BE49-F238E27FC236}">
                  <a16:creationId xmlns:a16="http://schemas.microsoft.com/office/drawing/2014/main" id="{D6E5E40E-0CBF-038D-7359-E04D6B225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1030" y="2472612"/>
              <a:ext cx="1924787" cy="2694701"/>
            </a:xfrm>
            <a:prstGeom prst="rect">
              <a:avLst/>
            </a:prstGeom>
          </p:spPr>
        </p:pic>
        <p:pic>
          <p:nvPicPr>
            <p:cNvPr id="11" name="Picture 10" descr="A card with a picture of a house and trees&#10;&#10;Description automatically generated">
              <a:extLst>
                <a:ext uri="{FF2B5EF4-FFF2-40B4-BE49-F238E27FC236}">
                  <a16:creationId xmlns:a16="http://schemas.microsoft.com/office/drawing/2014/main" id="{17079698-4E24-097F-54AF-B12C33682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2248" y="2472612"/>
              <a:ext cx="1924787" cy="26947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9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rgbClr val="141414"/>
            </a:gs>
            <a:gs pos="75000">
              <a:srgbClr val="F96C6C"/>
            </a:gs>
            <a:gs pos="20000">
              <a:srgbClr val="F96C6C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5D577F41-7ACD-B648-4A2C-A4C6D9BE7B39}"/>
              </a:ext>
            </a:extLst>
          </p:cNvPr>
          <p:cNvGrpSpPr/>
          <p:nvPr/>
        </p:nvGrpSpPr>
        <p:grpSpPr>
          <a:xfrm>
            <a:off x="7146648" y="3068498"/>
            <a:ext cx="2596912" cy="3527921"/>
            <a:chOff x="6507065" y="1563313"/>
            <a:chExt cx="2596912" cy="3527921"/>
          </a:xfrm>
        </p:grpSpPr>
        <p:pic>
          <p:nvPicPr>
            <p:cNvPr id="53" name="Picture 52" descr="A screenshot of a card game&#10;&#10;Description automatically generated">
              <a:extLst>
                <a:ext uri="{FF2B5EF4-FFF2-40B4-BE49-F238E27FC236}">
                  <a16:creationId xmlns:a16="http://schemas.microsoft.com/office/drawing/2014/main" id="{D3D9CEDE-8DAA-4820-4C2B-6666EFF7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7972" y="1872540"/>
              <a:ext cx="2286005" cy="3218694"/>
            </a:xfrm>
            <a:prstGeom prst="rect">
              <a:avLst/>
            </a:prstGeom>
          </p:spPr>
        </p:pic>
        <p:pic>
          <p:nvPicPr>
            <p:cNvPr id="54" name="Picture 53" descr="A screen shot of a game card&#10;&#10;Description automatically generated">
              <a:extLst>
                <a:ext uri="{FF2B5EF4-FFF2-40B4-BE49-F238E27FC236}">
                  <a16:creationId xmlns:a16="http://schemas.microsoft.com/office/drawing/2014/main" id="{BEEC9BF2-0117-18F6-AC61-43694BD29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7065" y="1685320"/>
              <a:ext cx="2286005" cy="3218694"/>
            </a:xfrm>
            <a:prstGeom prst="rect">
              <a:avLst/>
            </a:prstGeom>
          </p:spPr>
        </p:pic>
        <p:pic>
          <p:nvPicPr>
            <p:cNvPr id="55" name="Picture 54" descr="A screenshot of a game card&#10;&#10;Description automatically generated">
              <a:extLst>
                <a:ext uri="{FF2B5EF4-FFF2-40B4-BE49-F238E27FC236}">
                  <a16:creationId xmlns:a16="http://schemas.microsoft.com/office/drawing/2014/main" id="{56B488FA-357C-D436-188B-48DB057B0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7065" y="1563313"/>
              <a:ext cx="2286005" cy="3218694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9B00445-294E-6A6D-91F2-414D18212C6A}"/>
              </a:ext>
            </a:extLst>
          </p:cNvPr>
          <p:cNvGrpSpPr/>
          <p:nvPr/>
        </p:nvGrpSpPr>
        <p:grpSpPr>
          <a:xfrm>
            <a:off x="6969686" y="2913885"/>
            <a:ext cx="2596912" cy="3527921"/>
            <a:chOff x="6507065" y="1563313"/>
            <a:chExt cx="2596912" cy="3527921"/>
          </a:xfrm>
        </p:grpSpPr>
        <p:pic>
          <p:nvPicPr>
            <p:cNvPr id="49" name="Picture 48" descr="A screenshot of a card game&#10;&#10;Description automatically generated">
              <a:extLst>
                <a:ext uri="{FF2B5EF4-FFF2-40B4-BE49-F238E27FC236}">
                  <a16:creationId xmlns:a16="http://schemas.microsoft.com/office/drawing/2014/main" id="{28F74847-B9A8-D115-D409-F5C7D7C18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7972" y="1872540"/>
              <a:ext cx="2286005" cy="3218694"/>
            </a:xfrm>
            <a:prstGeom prst="rect">
              <a:avLst/>
            </a:prstGeom>
          </p:spPr>
        </p:pic>
        <p:pic>
          <p:nvPicPr>
            <p:cNvPr id="50" name="Picture 49" descr="A screen shot of a game card&#10;&#10;Description automatically generated">
              <a:extLst>
                <a:ext uri="{FF2B5EF4-FFF2-40B4-BE49-F238E27FC236}">
                  <a16:creationId xmlns:a16="http://schemas.microsoft.com/office/drawing/2014/main" id="{C9461FDC-2166-C9D5-C622-71B7B9F95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7065" y="1685320"/>
              <a:ext cx="2286005" cy="3218694"/>
            </a:xfrm>
            <a:prstGeom prst="rect">
              <a:avLst/>
            </a:prstGeom>
          </p:spPr>
        </p:pic>
        <p:pic>
          <p:nvPicPr>
            <p:cNvPr id="51" name="Picture 50" descr="A screenshot of a game card&#10;&#10;Description automatically generated">
              <a:extLst>
                <a:ext uri="{FF2B5EF4-FFF2-40B4-BE49-F238E27FC236}">
                  <a16:creationId xmlns:a16="http://schemas.microsoft.com/office/drawing/2014/main" id="{DDB53D67-FDC3-86EE-FEFA-C13BC7DC4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7065" y="1563313"/>
              <a:ext cx="2286005" cy="3218694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199D8D4-548C-5AC6-8943-E63B26D6BB5F}"/>
              </a:ext>
            </a:extLst>
          </p:cNvPr>
          <p:cNvGrpSpPr/>
          <p:nvPr/>
        </p:nvGrpSpPr>
        <p:grpSpPr>
          <a:xfrm>
            <a:off x="9092517" y="1107383"/>
            <a:ext cx="2929937" cy="3800223"/>
            <a:chOff x="8554675" y="204780"/>
            <a:chExt cx="2929937" cy="3800223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A0B45D5-2803-9FD6-4A7E-252CB2AEB5B1}"/>
                </a:ext>
              </a:extLst>
            </p:cNvPr>
            <p:cNvGrpSpPr/>
            <p:nvPr/>
          </p:nvGrpSpPr>
          <p:grpSpPr>
            <a:xfrm>
              <a:off x="8887700" y="477082"/>
              <a:ext cx="2596912" cy="3527921"/>
              <a:chOff x="6507065" y="1563313"/>
              <a:chExt cx="2596912" cy="3527921"/>
            </a:xfrm>
          </p:grpSpPr>
          <p:pic>
            <p:nvPicPr>
              <p:cNvPr id="66" name="Picture 65" descr="A screenshot of a card game&#10;&#10;Description automatically generated">
                <a:extLst>
                  <a:ext uri="{FF2B5EF4-FFF2-40B4-BE49-F238E27FC236}">
                    <a16:creationId xmlns:a16="http://schemas.microsoft.com/office/drawing/2014/main" id="{5C7EE54D-FAAC-B72C-E60E-D41E48296C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17972" y="1872540"/>
                <a:ext cx="2286005" cy="3218694"/>
              </a:xfrm>
              <a:prstGeom prst="rect">
                <a:avLst/>
              </a:prstGeom>
            </p:spPr>
          </p:pic>
          <p:pic>
            <p:nvPicPr>
              <p:cNvPr id="67" name="Picture 66" descr="A screen shot of a game card&#10;&#10;Description automatically generated">
                <a:extLst>
                  <a:ext uri="{FF2B5EF4-FFF2-40B4-BE49-F238E27FC236}">
                    <a16:creationId xmlns:a16="http://schemas.microsoft.com/office/drawing/2014/main" id="{1632528C-E487-EF93-6A45-66CADA6E60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57065" y="1685320"/>
                <a:ext cx="2286005" cy="3218694"/>
              </a:xfrm>
              <a:prstGeom prst="rect">
                <a:avLst/>
              </a:prstGeom>
            </p:spPr>
          </p:pic>
          <p:pic>
            <p:nvPicPr>
              <p:cNvPr id="68" name="Picture 67" descr="A screenshot of a game card&#10;&#10;Description automatically generated">
                <a:extLst>
                  <a:ext uri="{FF2B5EF4-FFF2-40B4-BE49-F238E27FC236}">
                    <a16:creationId xmlns:a16="http://schemas.microsoft.com/office/drawing/2014/main" id="{795AC5F9-E9E3-A65D-0DC7-48D45FA903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7065" y="1563313"/>
                <a:ext cx="2286005" cy="3218694"/>
              </a:xfrm>
              <a:prstGeom prst="rect">
                <a:avLst/>
              </a:prstGeom>
            </p:spPr>
          </p:pic>
        </p:grpSp>
        <p:pic>
          <p:nvPicPr>
            <p:cNvPr id="64" name="Picture 63" descr="A card with a green character&#10;&#10;Description automatically generated">
              <a:extLst>
                <a:ext uri="{FF2B5EF4-FFF2-40B4-BE49-F238E27FC236}">
                  <a16:creationId xmlns:a16="http://schemas.microsoft.com/office/drawing/2014/main" id="{63BC3BF1-5CC5-C130-FCFF-2C844F9BD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5582" y="326787"/>
              <a:ext cx="2286005" cy="3218694"/>
            </a:xfrm>
            <a:prstGeom prst="rect">
              <a:avLst/>
            </a:prstGeom>
          </p:spPr>
        </p:pic>
        <p:pic>
          <p:nvPicPr>
            <p:cNvPr id="65" name="Picture 64" descr="A video game card with a cartoon character&#10;&#10;Description automatically generated">
              <a:extLst>
                <a:ext uri="{FF2B5EF4-FFF2-40B4-BE49-F238E27FC236}">
                  <a16:creationId xmlns:a16="http://schemas.microsoft.com/office/drawing/2014/main" id="{738CF918-2B45-9978-75E9-2010A68DF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4675" y="204780"/>
              <a:ext cx="2286005" cy="3218694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4FA26E2-08D8-B475-0A40-EC1BFEC65D77}"/>
              </a:ext>
            </a:extLst>
          </p:cNvPr>
          <p:cNvGrpSpPr/>
          <p:nvPr/>
        </p:nvGrpSpPr>
        <p:grpSpPr>
          <a:xfrm>
            <a:off x="6517493" y="2436370"/>
            <a:ext cx="2596912" cy="3527921"/>
            <a:chOff x="6507065" y="1563313"/>
            <a:chExt cx="2596912" cy="3527921"/>
          </a:xfrm>
        </p:grpSpPr>
        <p:pic>
          <p:nvPicPr>
            <p:cNvPr id="45" name="Picture 44" descr="A screenshot of a card game&#10;&#10;Description automatically generated">
              <a:extLst>
                <a:ext uri="{FF2B5EF4-FFF2-40B4-BE49-F238E27FC236}">
                  <a16:creationId xmlns:a16="http://schemas.microsoft.com/office/drawing/2014/main" id="{EE9A8F3A-2CFE-2155-7BBC-4E7F9836E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7972" y="1872540"/>
              <a:ext cx="2286005" cy="3218694"/>
            </a:xfrm>
            <a:prstGeom prst="rect">
              <a:avLst/>
            </a:prstGeom>
          </p:spPr>
        </p:pic>
        <p:pic>
          <p:nvPicPr>
            <p:cNvPr id="46" name="Picture 45" descr="A screen shot of a game card&#10;&#10;Description automatically generated">
              <a:extLst>
                <a:ext uri="{FF2B5EF4-FFF2-40B4-BE49-F238E27FC236}">
                  <a16:creationId xmlns:a16="http://schemas.microsoft.com/office/drawing/2014/main" id="{4C443B20-5F58-11F5-EF42-80811795C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7065" y="1685320"/>
              <a:ext cx="2286005" cy="3218694"/>
            </a:xfrm>
            <a:prstGeom prst="rect">
              <a:avLst/>
            </a:prstGeom>
          </p:spPr>
        </p:pic>
        <p:pic>
          <p:nvPicPr>
            <p:cNvPr id="47" name="Picture 46" descr="A screenshot of a game card&#10;&#10;Description automatically generated">
              <a:extLst>
                <a:ext uri="{FF2B5EF4-FFF2-40B4-BE49-F238E27FC236}">
                  <a16:creationId xmlns:a16="http://schemas.microsoft.com/office/drawing/2014/main" id="{CE3336E0-9A64-123E-1F9C-3043FD7B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7065" y="1563313"/>
              <a:ext cx="2286005" cy="321869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123778-44FE-6F8C-F8FA-4ED77FE48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400" dirty="0">
                <a:latin typeface="Single Sleeve" panose="02000000000000000000" pitchFamily="2" charset="0"/>
              </a:rPr>
              <a:t>Concise deck-building!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4458-AAEA-AC9E-0D78-849E8BEC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87" y="2235117"/>
            <a:ext cx="1634413" cy="2161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Single Sleeve" panose="02000000000000000000" pitchFamily="2" charset="0"/>
              </a:rPr>
              <a:t>5X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484A61-413C-1A17-3617-5F6515771320}"/>
              </a:ext>
            </a:extLst>
          </p:cNvPr>
          <p:cNvSpPr txBox="1">
            <a:spLocks/>
          </p:cNvSpPr>
          <p:nvPr/>
        </p:nvSpPr>
        <p:spPr>
          <a:xfrm>
            <a:off x="4393285" y="2235117"/>
            <a:ext cx="2769637" cy="2161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3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Single Sleeve" panose="02000000000000000000" pitchFamily="2" charset="0"/>
              </a:rPr>
              <a:t>20X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291DBF3-5A70-1939-A4E6-F70320D20445}"/>
              </a:ext>
            </a:extLst>
          </p:cNvPr>
          <p:cNvGrpSpPr/>
          <p:nvPr/>
        </p:nvGrpSpPr>
        <p:grpSpPr>
          <a:xfrm>
            <a:off x="1474633" y="1872540"/>
            <a:ext cx="2886005" cy="3800406"/>
            <a:chOff x="2382260" y="2235117"/>
            <a:chExt cx="2886005" cy="3800406"/>
          </a:xfrm>
        </p:grpSpPr>
        <p:pic>
          <p:nvPicPr>
            <p:cNvPr id="6" name="Picture 5" descr="A black and white image of a black and white object&#10;&#10;Description automatically generated">
              <a:extLst>
                <a:ext uri="{FF2B5EF4-FFF2-40B4-BE49-F238E27FC236}">
                  <a16:creationId xmlns:a16="http://schemas.microsoft.com/office/drawing/2014/main" id="{C3F24DDA-B4DF-809D-2118-DB0F44F97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2260" y="2685117"/>
              <a:ext cx="2286005" cy="3200406"/>
            </a:xfrm>
            <a:prstGeom prst="rect">
              <a:avLst/>
            </a:prstGeom>
          </p:spPr>
        </p:pic>
        <p:pic>
          <p:nvPicPr>
            <p:cNvPr id="8" name="Picture 7" descr="A black and white image of a black and white object&#10;&#10;Description automatically generated">
              <a:extLst>
                <a:ext uri="{FF2B5EF4-FFF2-40B4-BE49-F238E27FC236}">
                  <a16:creationId xmlns:a16="http://schemas.microsoft.com/office/drawing/2014/main" id="{D0A1ACF8-36AF-B600-2CE1-F9C810FCB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260" y="2835117"/>
              <a:ext cx="2286005" cy="3200406"/>
            </a:xfrm>
            <a:prstGeom prst="rect">
              <a:avLst/>
            </a:prstGeom>
          </p:spPr>
        </p:pic>
        <p:pic>
          <p:nvPicPr>
            <p:cNvPr id="14" name="Picture 13" descr="A screen shot of a card&#10;&#10;Description automatically generated">
              <a:extLst>
                <a:ext uri="{FF2B5EF4-FFF2-40B4-BE49-F238E27FC236}">
                  <a16:creationId xmlns:a16="http://schemas.microsoft.com/office/drawing/2014/main" id="{EC112C61-006B-B5BB-D994-862BD2DD1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2260" y="2535117"/>
              <a:ext cx="2286005" cy="3200406"/>
            </a:xfrm>
            <a:prstGeom prst="rect">
              <a:avLst/>
            </a:prstGeom>
          </p:spPr>
        </p:pic>
        <p:pic>
          <p:nvPicPr>
            <p:cNvPr id="12" name="Picture 11" descr="A pink rectangular card with a house and a telephone pole&#10;&#10;Description automatically generated">
              <a:extLst>
                <a:ext uri="{FF2B5EF4-FFF2-40B4-BE49-F238E27FC236}">
                  <a16:creationId xmlns:a16="http://schemas.microsoft.com/office/drawing/2014/main" id="{671C568F-3147-1DDD-0740-EA4B65CD3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2260" y="2385117"/>
              <a:ext cx="2286005" cy="3200406"/>
            </a:xfrm>
            <a:prstGeom prst="rect">
              <a:avLst/>
            </a:prstGeom>
          </p:spPr>
        </p:pic>
        <p:pic>
          <p:nvPicPr>
            <p:cNvPr id="10" name="Picture 9" descr="A card with a picture of a house and trees&#10;&#10;Description automatically generated">
              <a:extLst>
                <a:ext uri="{FF2B5EF4-FFF2-40B4-BE49-F238E27FC236}">
                  <a16:creationId xmlns:a16="http://schemas.microsoft.com/office/drawing/2014/main" id="{9A6B3565-E76B-68AA-4D2C-F5F6292F9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2260" y="2235117"/>
              <a:ext cx="2286005" cy="3200406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8F084A1-0847-8DBE-E7B3-4D382D1E7E76}"/>
              </a:ext>
            </a:extLst>
          </p:cNvPr>
          <p:cNvGrpSpPr/>
          <p:nvPr/>
        </p:nvGrpSpPr>
        <p:grpSpPr>
          <a:xfrm>
            <a:off x="6023286" y="2004658"/>
            <a:ext cx="2596912" cy="3527921"/>
            <a:chOff x="6507065" y="1563313"/>
            <a:chExt cx="2596912" cy="3527921"/>
          </a:xfrm>
        </p:grpSpPr>
        <p:pic>
          <p:nvPicPr>
            <p:cNvPr id="20" name="Picture 19" descr="A screenshot of a card game&#10;&#10;Description automatically generated">
              <a:extLst>
                <a:ext uri="{FF2B5EF4-FFF2-40B4-BE49-F238E27FC236}">
                  <a16:creationId xmlns:a16="http://schemas.microsoft.com/office/drawing/2014/main" id="{D882B6A5-67C8-A5AD-2E16-7B58384E3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7972" y="1872540"/>
              <a:ext cx="2286005" cy="3218694"/>
            </a:xfrm>
            <a:prstGeom prst="rect">
              <a:avLst/>
            </a:prstGeom>
          </p:spPr>
        </p:pic>
        <p:pic>
          <p:nvPicPr>
            <p:cNvPr id="18" name="Picture 17" descr="A screen shot of a game card&#10;&#10;Description automatically generated">
              <a:extLst>
                <a:ext uri="{FF2B5EF4-FFF2-40B4-BE49-F238E27FC236}">
                  <a16:creationId xmlns:a16="http://schemas.microsoft.com/office/drawing/2014/main" id="{A562A0D1-0782-EF65-48FA-B13002E5E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7065" y="1685320"/>
              <a:ext cx="2286005" cy="3218694"/>
            </a:xfrm>
            <a:prstGeom prst="rect">
              <a:avLst/>
            </a:prstGeom>
          </p:spPr>
        </p:pic>
        <p:pic>
          <p:nvPicPr>
            <p:cNvPr id="16" name="Picture 15" descr="A screenshot of a game card&#10;&#10;Description automatically generated">
              <a:extLst>
                <a:ext uri="{FF2B5EF4-FFF2-40B4-BE49-F238E27FC236}">
                  <a16:creationId xmlns:a16="http://schemas.microsoft.com/office/drawing/2014/main" id="{26F8608B-1CCB-E076-7355-E0050E6F6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7065" y="1563313"/>
              <a:ext cx="2286005" cy="3218694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82B9D7B-A7A1-3620-F1C2-44B7C5487BEA}"/>
              </a:ext>
            </a:extLst>
          </p:cNvPr>
          <p:cNvGrpSpPr/>
          <p:nvPr/>
        </p:nvGrpSpPr>
        <p:grpSpPr>
          <a:xfrm>
            <a:off x="8265285" y="348296"/>
            <a:ext cx="2929937" cy="3800223"/>
            <a:chOff x="8554675" y="204780"/>
            <a:chExt cx="2929937" cy="380022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6D87E7F-4745-6404-C039-731EA64B0F3B}"/>
                </a:ext>
              </a:extLst>
            </p:cNvPr>
            <p:cNvGrpSpPr/>
            <p:nvPr/>
          </p:nvGrpSpPr>
          <p:grpSpPr>
            <a:xfrm>
              <a:off x="8887700" y="477082"/>
              <a:ext cx="2596912" cy="3527921"/>
              <a:chOff x="6507065" y="1563313"/>
              <a:chExt cx="2596912" cy="3527921"/>
            </a:xfrm>
          </p:grpSpPr>
          <p:pic>
            <p:nvPicPr>
              <p:cNvPr id="58" name="Picture 57" descr="A screenshot of a card game&#10;&#10;Description automatically generated">
                <a:extLst>
                  <a:ext uri="{FF2B5EF4-FFF2-40B4-BE49-F238E27FC236}">
                    <a16:creationId xmlns:a16="http://schemas.microsoft.com/office/drawing/2014/main" id="{470CAAEB-1761-D782-EE53-4E4FC7DC61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17972" y="1872540"/>
                <a:ext cx="2286005" cy="3218694"/>
              </a:xfrm>
              <a:prstGeom prst="rect">
                <a:avLst/>
              </a:prstGeom>
            </p:spPr>
          </p:pic>
          <p:pic>
            <p:nvPicPr>
              <p:cNvPr id="59" name="Picture 58" descr="A screen shot of a game card&#10;&#10;Description automatically generated">
                <a:extLst>
                  <a:ext uri="{FF2B5EF4-FFF2-40B4-BE49-F238E27FC236}">
                    <a16:creationId xmlns:a16="http://schemas.microsoft.com/office/drawing/2014/main" id="{387B175D-EBE1-6C4E-14D3-8E0A697F56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57065" y="1685320"/>
                <a:ext cx="2286005" cy="3218694"/>
              </a:xfrm>
              <a:prstGeom prst="rect">
                <a:avLst/>
              </a:prstGeom>
            </p:spPr>
          </p:pic>
          <p:pic>
            <p:nvPicPr>
              <p:cNvPr id="60" name="Picture 59" descr="A screenshot of a game card&#10;&#10;Description automatically generated">
                <a:extLst>
                  <a:ext uri="{FF2B5EF4-FFF2-40B4-BE49-F238E27FC236}">
                    <a16:creationId xmlns:a16="http://schemas.microsoft.com/office/drawing/2014/main" id="{64C253E7-AF34-2D09-A87C-EED037F0AD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7065" y="1563313"/>
                <a:ext cx="2286005" cy="3218694"/>
              </a:xfrm>
              <a:prstGeom prst="rect">
                <a:avLst/>
              </a:prstGeom>
            </p:spPr>
          </p:pic>
        </p:grpSp>
        <p:pic>
          <p:nvPicPr>
            <p:cNvPr id="22" name="Picture 21" descr="A card with a green character&#10;&#10;Description automatically generated">
              <a:extLst>
                <a:ext uri="{FF2B5EF4-FFF2-40B4-BE49-F238E27FC236}">
                  <a16:creationId xmlns:a16="http://schemas.microsoft.com/office/drawing/2014/main" id="{655C1255-75AA-9300-BE86-A7790F8EF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5582" y="326787"/>
              <a:ext cx="2286005" cy="3218694"/>
            </a:xfrm>
            <a:prstGeom prst="rect">
              <a:avLst/>
            </a:prstGeom>
          </p:spPr>
        </p:pic>
        <p:pic>
          <p:nvPicPr>
            <p:cNvPr id="24" name="Picture 23" descr="A video game card with a cartoon character&#10;&#10;Description automatically generated">
              <a:extLst>
                <a:ext uri="{FF2B5EF4-FFF2-40B4-BE49-F238E27FC236}">
                  <a16:creationId xmlns:a16="http://schemas.microsoft.com/office/drawing/2014/main" id="{9254A5B0-0F04-C80B-61A3-7B9C207CD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4675" y="204780"/>
              <a:ext cx="2286005" cy="3218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087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rgbClr val="141414"/>
            </a:gs>
            <a:gs pos="75000">
              <a:srgbClr val="E160FF"/>
            </a:gs>
            <a:gs pos="20000">
              <a:srgbClr val="E160FF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3778-44FE-6F8C-F8FA-4ED77FE48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549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400" dirty="0">
                <a:latin typeface="Single Sleeve" panose="02000000000000000000" pitchFamily="2" charset="0"/>
              </a:rPr>
              <a:t>Build a team from over 100 cards!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68EB16D-2C23-5F4F-F631-C6289DEB9BFA}"/>
              </a:ext>
            </a:extLst>
          </p:cNvPr>
          <p:cNvGrpSpPr/>
          <p:nvPr/>
        </p:nvGrpSpPr>
        <p:grpSpPr>
          <a:xfrm>
            <a:off x="51165" y="1194319"/>
            <a:ext cx="12089670" cy="6492875"/>
            <a:chOff x="-262169" y="0"/>
            <a:chExt cx="12089670" cy="6492875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478B071-41B3-12A5-723A-D7A1EB7A07C5}"/>
                </a:ext>
              </a:extLst>
            </p:cNvPr>
            <p:cNvGrpSpPr/>
            <p:nvPr/>
          </p:nvGrpSpPr>
          <p:grpSpPr>
            <a:xfrm>
              <a:off x="-262169" y="0"/>
              <a:ext cx="11987965" cy="5663419"/>
              <a:chOff x="0" y="798677"/>
              <a:chExt cx="11987965" cy="5663419"/>
            </a:xfrm>
          </p:grpSpPr>
          <p:pic>
            <p:nvPicPr>
              <p:cNvPr id="63" name="Picture 62" descr="A screen shot of a game card&#10;&#10;Description automatically generated">
                <a:extLst>
                  <a:ext uri="{FF2B5EF4-FFF2-40B4-BE49-F238E27FC236}">
                    <a16:creationId xmlns:a16="http://schemas.microsoft.com/office/drawing/2014/main" id="{1A423B3A-9207-CDB5-5BBB-AD5CBF3801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48574" y="3167424"/>
                <a:ext cx="2286005" cy="3218694"/>
              </a:xfrm>
              <a:prstGeom prst="rect">
                <a:avLst/>
              </a:prstGeom>
            </p:spPr>
          </p:pic>
          <p:pic>
            <p:nvPicPr>
              <p:cNvPr id="67" name="Picture 66" descr="A video game card with a purple and white background&#10;&#10;Description automatically generated">
                <a:extLst>
                  <a:ext uri="{FF2B5EF4-FFF2-40B4-BE49-F238E27FC236}">
                    <a16:creationId xmlns:a16="http://schemas.microsoft.com/office/drawing/2014/main" id="{E5B5BB6E-18F4-3A66-A7B0-F537B2ABE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8190" y="3062761"/>
                <a:ext cx="2286005" cy="3218694"/>
              </a:xfrm>
              <a:prstGeom prst="rect">
                <a:avLst/>
              </a:prstGeom>
            </p:spPr>
          </p:pic>
          <p:pic>
            <p:nvPicPr>
              <p:cNvPr id="23" name="Picture 22" descr="A screenshot of a game&#10;&#10;Description automatically generated">
                <a:extLst>
                  <a:ext uri="{FF2B5EF4-FFF2-40B4-BE49-F238E27FC236}">
                    <a16:creationId xmlns:a16="http://schemas.microsoft.com/office/drawing/2014/main" id="{40036D34-E29D-6D41-81F2-FB688CE953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2479" y="3106778"/>
                <a:ext cx="2286005" cy="3218694"/>
              </a:xfrm>
              <a:prstGeom prst="rect">
                <a:avLst/>
              </a:prstGeom>
            </p:spPr>
          </p:pic>
          <p:pic>
            <p:nvPicPr>
              <p:cNvPr id="31" name="Picture 30" descr="A screenshot of a game&#10;&#10;Description automatically generated">
                <a:extLst>
                  <a:ext uri="{FF2B5EF4-FFF2-40B4-BE49-F238E27FC236}">
                    <a16:creationId xmlns:a16="http://schemas.microsoft.com/office/drawing/2014/main" id="{8F1F889B-C7E4-E31D-5E50-87C13C9EA9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01960" y="3117870"/>
                <a:ext cx="2286005" cy="3218694"/>
              </a:xfrm>
              <a:prstGeom prst="rect">
                <a:avLst/>
              </a:prstGeom>
            </p:spPr>
          </p:pic>
          <p:pic>
            <p:nvPicPr>
              <p:cNvPr id="33" name="Picture 32" descr="A video game card with a cartoon character&#10;&#10;Description automatically generated">
                <a:extLst>
                  <a:ext uri="{FF2B5EF4-FFF2-40B4-BE49-F238E27FC236}">
                    <a16:creationId xmlns:a16="http://schemas.microsoft.com/office/drawing/2014/main" id="{72F4E645-DFBF-4C33-3540-19F13D5258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9641" y="3243402"/>
                <a:ext cx="2286005" cy="3218694"/>
              </a:xfrm>
              <a:prstGeom prst="rect">
                <a:avLst/>
              </a:prstGeom>
            </p:spPr>
          </p:pic>
          <p:pic>
            <p:nvPicPr>
              <p:cNvPr id="37" name="Picture 36" descr="A screenshot of a game&#10;&#10;Description automatically generated">
                <a:extLst>
                  <a:ext uri="{FF2B5EF4-FFF2-40B4-BE49-F238E27FC236}">
                    <a16:creationId xmlns:a16="http://schemas.microsoft.com/office/drawing/2014/main" id="{1D426BCB-DB8F-A7CC-45EA-51A8BA9D4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6448" y="3167335"/>
                <a:ext cx="2286005" cy="3218694"/>
              </a:xfrm>
              <a:prstGeom prst="rect">
                <a:avLst/>
              </a:prstGeom>
            </p:spPr>
          </p:pic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D00AE164-12A3-6043-B8AF-29EC3A77F767}"/>
                  </a:ext>
                </a:extLst>
              </p:cNvPr>
              <p:cNvGrpSpPr/>
              <p:nvPr/>
            </p:nvGrpSpPr>
            <p:grpSpPr>
              <a:xfrm>
                <a:off x="0" y="798677"/>
                <a:ext cx="11886260" cy="5260645"/>
                <a:chOff x="141231" y="1363520"/>
                <a:chExt cx="11886260" cy="5260645"/>
              </a:xfrm>
            </p:grpSpPr>
            <p:pic>
              <p:nvPicPr>
                <p:cNvPr id="55" name="Picture 54" descr="A screenshot of a video game&#10;&#10;Description automatically generated">
                  <a:extLst>
                    <a:ext uri="{FF2B5EF4-FFF2-40B4-BE49-F238E27FC236}">
                      <a16:creationId xmlns:a16="http://schemas.microsoft.com/office/drawing/2014/main" id="{CF9F8DC2-039B-18FF-1CB3-425232AA4A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1231" y="3352237"/>
                  <a:ext cx="2286005" cy="3218694"/>
                </a:xfrm>
                <a:prstGeom prst="rect">
                  <a:avLst/>
                </a:prstGeom>
              </p:spPr>
            </p:pic>
            <p:pic>
              <p:nvPicPr>
                <p:cNvPr id="61" name="Picture 60" descr="A screenshot of a video game&#10;&#10;Description automatically generated">
                  <a:extLst>
                    <a:ext uri="{FF2B5EF4-FFF2-40B4-BE49-F238E27FC236}">
                      <a16:creationId xmlns:a16="http://schemas.microsoft.com/office/drawing/2014/main" id="{90E14586-4C1D-1B3A-526E-0F251542CD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8797" y="1508523"/>
                  <a:ext cx="2286005" cy="3218694"/>
                </a:xfrm>
                <a:prstGeom prst="rect">
                  <a:avLst/>
                </a:prstGeom>
              </p:spPr>
            </p:pic>
            <p:pic>
              <p:nvPicPr>
                <p:cNvPr id="5" name="Picture 4" descr="A screenshot of a video game&#10;&#10;Description automatically generated">
                  <a:extLst>
                    <a:ext uri="{FF2B5EF4-FFF2-40B4-BE49-F238E27FC236}">
                      <a16:creationId xmlns:a16="http://schemas.microsoft.com/office/drawing/2014/main" id="{9D60E616-2953-08C4-4B6F-1C5361D878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51387" y="3405471"/>
                  <a:ext cx="2286005" cy="3218694"/>
                </a:xfrm>
                <a:prstGeom prst="rect">
                  <a:avLst/>
                </a:prstGeom>
              </p:spPr>
            </p:pic>
            <p:pic>
              <p:nvPicPr>
                <p:cNvPr id="27" name="Picture 26" descr="A video game card with a cartoon character&#10;&#10;Description automatically generated">
                  <a:extLst>
                    <a:ext uri="{FF2B5EF4-FFF2-40B4-BE49-F238E27FC236}">
                      <a16:creationId xmlns:a16="http://schemas.microsoft.com/office/drawing/2014/main" id="{E9737277-1C91-0783-7185-571DF92008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8680" y="3155266"/>
                  <a:ext cx="2286005" cy="3218694"/>
                </a:xfrm>
                <a:prstGeom prst="rect">
                  <a:avLst/>
                </a:prstGeom>
              </p:spPr>
            </p:pic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1648D748-2053-31C3-90B5-D53A54167204}"/>
                    </a:ext>
                  </a:extLst>
                </p:cNvPr>
                <p:cNvGrpSpPr/>
                <p:nvPr/>
              </p:nvGrpSpPr>
              <p:grpSpPr>
                <a:xfrm>
                  <a:off x="1568244" y="1363520"/>
                  <a:ext cx="10459247" cy="4601207"/>
                  <a:chOff x="1568244" y="1363520"/>
                  <a:chExt cx="10459247" cy="4601207"/>
                </a:xfrm>
              </p:grpSpPr>
              <p:pic>
                <p:nvPicPr>
                  <p:cNvPr id="39" name="Picture 38" descr="A screen shot of a game&#10;&#10;Description automatically generated">
                    <a:extLst>
                      <a:ext uri="{FF2B5EF4-FFF2-40B4-BE49-F238E27FC236}">
                        <a16:creationId xmlns:a16="http://schemas.microsoft.com/office/drawing/2014/main" id="{DD005F39-143B-CF4A-335D-43EA0CE9D7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20380" y="1363520"/>
                    <a:ext cx="2286005" cy="3218694"/>
                  </a:xfrm>
                  <a:prstGeom prst="rect">
                    <a:avLst/>
                  </a:prstGeom>
                </p:spPr>
              </p:pic>
              <p:pic>
                <p:nvPicPr>
                  <p:cNvPr id="45" name="Picture 44" descr="A video game card with a cartoon character&#10;&#10;Description automatically generated">
                    <a:extLst>
                      <a:ext uri="{FF2B5EF4-FFF2-40B4-BE49-F238E27FC236}">
                        <a16:creationId xmlns:a16="http://schemas.microsoft.com/office/drawing/2014/main" id="{88FBA28F-371F-BA41-2320-DE6C56E9C3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199196" y="1788943"/>
                    <a:ext cx="2286005" cy="3218694"/>
                  </a:xfrm>
                  <a:prstGeom prst="rect">
                    <a:avLst/>
                  </a:prstGeom>
                </p:spPr>
              </p:pic>
              <p:pic>
                <p:nvPicPr>
                  <p:cNvPr id="47" name="Picture 46" descr="A video game card with a cartoon character&#10;&#10;Description automatically generated">
                    <a:extLst>
                      <a:ext uri="{FF2B5EF4-FFF2-40B4-BE49-F238E27FC236}">
                        <a16:creationId xmlns:a16="http://schemas.microsoft.com/office/drawing/2014/main" id="{12FE1E25-2C71-49FD-94B5-6648AF60C6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74004" y="2718504"/>
                    <a:ext cx="2286005" cy="3218694"/>
                  </a:xfrm>
                  <a:prstGeom prst="rect">
                    <a:avLst/>
                  </a:prstGeom>
                </p:spPr>
              </p:pic>
              <p:pic>
                <p:nvPicPr>
                  <p:cNvPr id="59" name="Picture 58" descr="A screenshot of a video game&#10;&#10;Description automatically generated">
                    <a:extLst>
                      <a:ext uri="{FF2B5EF4-FFF2-40B4-BE49-F238E27FC236}">
                        <a16:creationId xmlns:a16="http://schemas.microsoft.com/office/drawing/2014/main" id="{DD6292E0-648B-EC37-BA7F-5A9A0A14182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15955" y="1547976"/>
                    <a:ext cx="2286005" cy="3218694"/>
                  </a:xfrm>
                  <a:prstGeom prst="rect">
                    <a:avLst/>
                  </a:prstGeom>
                </p:spPr>
              </p:pic>
              <p:pic>
                <p:nvPicPr>
                  <p:cNvPr id="43" name="Picture 42" descr="A screenshot of a game card&#10;&#10;Description automatically generated">
                    <a:extLst>
                      <a:ext uri="{FF2B5EF4-FFF2-40B4-BE49-F238E27FC236}">
                        <a16:creationId xmlns:a16="http://schemas.microsoft.com/office/drawing/2014/main" id="{8F1F360F-DAD1-76FE-7454-B418BD8938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96" y="2746033"/>
                    <a:ext cx="2286005" cy="3218694"/>
                  </a:xfrm>
                  <a:prstGeom prst="rect">
                    <a:avLst/>
                  </a:prstGeom>
                </p:spPr>
              </p:pic>
              <p:pic>
                <p:nvPicPr>
                  <p:cNvPr id="49" name="Picture 48" descr="A video game card with a character&#10;&#10;Description automatically generated">
                    <a:extLst>
                      <a:ext uri="{FF2B5EF4-FFF2-40B4-BE49-F238E27FC236}">
                        <a16:creationId xmlns:a16="http://schemas.microsoft.com/office/drawing/2014/main" id="{71D00883-9F23-07E4-835A-26B2D7382C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85292" y="1408397"/>
                    <a:ext cx="2286005" cy="3218694"/>
                  </a:xfrm>
                  <a:prstGeom prst="rect">
                    <a:avLst/>
                  </a:prstGeom>
                </p:spPr>
              </p:pic>
              <p:pic>
                <p:nvPicPr>
                  <p:cNvPr id="57" name="Picture 56" descr="A screenshot of a video game&#10;&#10;Description automatically generated">
                    <a:extLst>
                      <a:ext uri="{FF2B5EF4-FFF2-40B4-BE49-F238E27FC236}">
                        <a16:creationId xmlns:a16="http://schemas.microsoft.com/office/drawing/2014/main" id="{6FF323D7-F450-A40F-D498-FA63191410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16992" y="1599606"/>
                    <a:ext cx="2286005" cy="3218694"/>
                  </a:xfrm>
                  <a:prstGeom prst="rect">
                    <a:avLst/>
                  </a:prstGeom>
                </p:spPr>
              </p:pic>
              <p:pic>
                <p:nvPicPr>
                  <p:cNvPr id="62" name="Picture 61" descr="A screen shot of a game&#10;&#10;Description automatically generated">
                    <a:extLst>
                      <a:ext uri="{FF2B5EF4-FFF2-40B4-BE49-F238E27FC236}">
                        <a16:creationId xmlns:a16="http://schemas.microsoft.com/office/drawing/2014/main" id="{31E24AA0-06F2-99F8-A691-19005084B4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12761" y="1373532"/>
                    <a:ext cx="2286005" cy="3218694"/>
                  </a:xfrm>
                  <a:prstGeom prst="rect">
                    <a:avLst/>
                  </a:prstGeom>
                </p:spPr>
              </p:pic>
              <p:pic>
                <p:nvPicPr>
                  <p:cNvPr id="64" name="Picture 63" descr="A video game card with a cartoon character&#10;&#10;Description automatically generated">
                    <a:extLst>
                      <a:ext uri="{FF2B5EF4-FFF2-40B4-BE49-F238E27FC236}">
                        <a16:creationId xmlns:a16="http://schemas.microsoft.com/office/drawing/2014/main" id="{E09DD8D0-BE58-5FCF-E975-23E2228AAE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191577" y="1798955"/>
                    <a:ext cx="2286005" cy="3218694"/>
                  </a:xfrm>
                  <a:prstGeom prst="rect">
                    <a:avLst/>
                  </a:prstGeom>
                </p:spPr>
              </p:pic>
              <p:pic>
                <p:nvPicPr>
                  <p:cNvPr id="65" name="Picture 64" descr="A video game card with a cartoon character&#10;&#10;Description automatically generated">
                    <a:extLst>
                      <a:ext uri="{FF2B5EF4-FFF2-40B4-BE49-F238E27FC236}">
                        <a16:creationId xmlns:a16="http://schemas.microsoft.com/office/drawing/2014/main" id="{F974104C-B7B4-0DBF-C941-D65F24042C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66385" y="2728516"/>
                    <a:ext cx="2286005" cy="3218694"/>
                  </a:xfrm>
                  <a:prstGeom prst="rect">
                    <a:avLst/>
                  </a:prstGeom>
                </p:spPr>
              </p:pic>
              <p:pic>
                <p:nvPicPr>
                  <p:cNvPr id="68" name="Picture 67" descr="A screenshot of a video game&#10;&#10;Description automatically generated">
                    <a:extLst>
                      <a:ext uri="{FF2B5EF4-FFF2-40B4-BE49-F238E27FC236}">
                        <a16:creationId xmlns:a16="http://schemas.microsoft.com/office/drawing/2014/main" id="{1165EFF2-CED2-2475-6341-EC77DABD07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08336" y="1557988"/>
                    <a:ext cx="2286005" cy="3218694"/>
                  </a:xfrm>
                  <a:prstGeom prst="rect">
                    <a:avLst/>
                  </a:prstGeom>
                </p:spPr>
              </p:pic>
              <p:pic>
                <p:nvPicPr>
                  <p:cNvPr id="7" name="Picture 6" descr="A video game card with a person in a dress&#10;&#10;Description automatically generated">
                    <a:extLst>
                      <a:ext uri="{FF2B5EF4-FFF2-40B4-BE49-F238E27FC236}">
                        <a16:creationId xmlns:a16="http://schemas.microsoft.com/office/drawing/2014/main" id="{0692A50D-9025-7DA9-F22B-D73EF01122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07810" y="1401032"/>
                    <a:ext cx="2286005" cy="3218694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 descr="A video game character with text&#10;&#10;Description automatically generated">
                    <a:extLst>
                      <a:ext uri="{FF2B5EF4-FFF2-40B4-BE49-F238E27FC236}">
                        <a16:creationId xmlns:a16="http://schemas.microsoft.com/office/drawing/2014/main" id="{BA373D33-6648-6E7B-B723-52C40772CA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39485" y="1953185"/>
                    <a:ext cx="2286005" cy="3218694"/>
                  </a:xfrm>
                  <a:prstGeom prst="rect">
                    <a:avLst/>
                  </a:prstGeom>
                </p:spPr>
              </p:pic>
              <p:pic>
                <p:nvPicPr>
                  <p:cNvPr id="13" name="Picture 12" descr="A screen shot of a game card&#10;&#10;Description automatically generated">
                    <a:extLst>
                      <a:ext uri="{FF2B5EF4-FFF2-40B4-BE49-F238E27FC236}">
                        <a16:creationId xmlns:a16="http://schemas.microsoft.com/office/drawing/2014/main" id="{A275CB5A-15B4-F969-BDA2-61CD449914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68244" y="2286353"/>
                    <a:ext cx="2286005" cy="3218694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 descr="A card with a green character&#10;&#10;Description automatically generated">
                    <a:extLst>
                      <a:ext uri="{FF2B5EF4-FFF2-40B4-BE49-F238E27FC236}">
                        <a16:creationId xmlns:a16="http://schemas.microsoft.com/office/drawing/2014/main" id="{CA1C4C93-EC3A-3321-CA7C-58F0062F9E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92066" y="1439603"/>
                    <a:ext cx="2286005" cy="3218694"/>
                  </a:xfrm>
                  <a:prstGeom prst="rect">
                    <a:avLst/>
                  </a:prstGeom>
                </p:spPr>
              </p:pic>
              <p:pic>
                <p:nvPicPr>
                  <p:cNvPr id="17" name="Picture 16" descr="A video game card with a green character&#10;&#10;Description automatically generated">
                    <a:extLst>
                      <a:ext uri="{FF2B5EF4-FFF2-40B4-BE49-F238E27FC236}">
                        <a16:creationId xmlns:a16="http://schemas.microsoft.com/office/drawing/2014/main" id="{7B667314-6F14-BBBD-5B9C-2E2EDEC1CC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94107" y="1544352"/>
                    <a:ext cx="2286005" cy="3218694"/>
                  </a:xfrm>
                  <a:prstGeom prst="rect">
                    <a:avLst/>
                  </a:prstGeom>
                </p:spPr>
              </p:pic>
              <p:pic>
                <p:nvPicPr>
                  <p:cNvPr id="19" name="Picture 18" descr="A video game card with a cartoon character&#10;&#10;Description automatically generated">
                    <a:extLst>
                      <a:ext uri="{FF2B5EF4-FFF2-40B4-BE49-F238E27FC236}">
                        <a16:creationId xmlns:a16="http://schemas.microsoft.com/office/drawing/2014/main" id="{BE691FC3-D5F2-60E3-10CE-17F906735D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97199" y="1980749"/>
                    <a:ext cx="2286005" cy="3218694"/>
                  </a:xfrm>
                  <a:prstGeom prst="rect">
                    <a:avLst/>
                  </a:prstGeom>
                </p:spPr>
              </p:pic>
              <p:pic>
                <p:nvPicPr>
                  <p:cNvPr id="21" name="Picture 20" descr="A screenshot of a game&#10;&#10;Description automatically generated">
                    <a:extLst>
                      <a:ext uri="{FF2B5EF4-FFF2-40B4-BE49-F238E27FC236}">
                        <a16:creationId xmlns:a16="http://schemas.microsoft.com/office/drawing/2014/main" id="{BADC4ACB-5B1F-F2BB-3EDD-42599A6632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16445" y="1957886"/>
                    <a:ext cx="2286005" cy="3218694"/>
                  </a:xfrm>
                  <a:prstGeom prst="rect">
                    <a:avLst/>
                  </a:prstGeom>
                </p:spPr>
              </p:pic>
              <p:pic>
                <p:nvPicPr>
                  <p:cNvPr id="25" name="Picture 24" descr="A screenshot of a video game&#10;&#10;Description automatically generated">
                    <a:extLst>
                      <a:ext uri="{FF2B5EF4-FFF2-40B4-BE49-F238E27FC236}">
                        <a16:creationId xmlns:a16="http://schemas.microsoft.com/office/drawing/2014/main" id="{6B23EAAE-D3F5-4083-B6AD-55293F000F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61600" y="2676771"/>
                    <a:ext cx="2286005" cy="3218694"/>
                  </a:xfrm>
                  <a:prstGeom prst="rect">
                    <a:avLst/>
                  </a:prstGeom>
                </p:spPr>
              </p:pic>
              <p:pic>
                <p:nvPicPr>
                  <p:cNvPr id="29" name="Picture 28" descr="A screenshot of a game&#10;&#10;Description automatically generated">
                    <a:extLst>
                      <a:ext uri="{FF2B5EF4-FFF2-40B4-BE49-F238E27FC236}">
                        <a16:creationId xmlns:a16="http://schemas.microsoft.com/office/drawing/2014/main" id="{64189329-0802-F011-B7DA-E1AFFA08D3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21348" y="2175328"/>
                    <a:ext cx="2286005" cy="3218694"/>
                  </a:xfrm>
                  <a:prstGeom prst="rect">
                    <a:avLst/>
                  </a:prstGeom>
                </p:spPr>
              </p:pic>
              <p:pic>
                <p:nvPicPr>
                  <p:cNvPr id="35" name="Picture 34" descr="A screenshot of a game&#10;&#10;Description automatically generated">
                    <a:extLst>
                      <a:ext uri="{FF2B5EF4-FFF2-40B4-BE49-F238E27FC236}">
                        <a16:creationId xmlns:a16="http://schemas.microsoft.com/office/drawing/2014/main" id="{BA90C852-C61D-EB92-ABF3-9D25CD67CD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741486" y="2539167"/>
                    <a:ext cx="2286005" cy="321869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1" name="Picture 10" descr="A screenshot of a game card&#10;&#10;Description automatically generated">
                  <a:extLst>
                    <a:ext uri="{FF2B5EF4-FFF2-40B4-BE49-F238E27FC236}">
                      <a16:creationId xmlns:a16="http://schemas.microsoft.com/office/drawing/2014/main" id="{AF5F6B48-BA3D-8CA5-645B-1D3B876848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4100" y="3250989"/>
                  <a:ext cx="2286005" cy="3218694"/>
                </a:xfrm>
                <a:prstGeom prst="rect">
                  <a:avLst/>
                </a:prstGeom>
              </p:spPr>
            </p:pic>
          </p:grpSp>
        </p:grpSp>
        <p:pic>
          <p:nvPicPr>
            <p:cNvPr id="66" name="Picture 65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69448C71-B609-209C-DB20-6FD047CD7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1496" y="3274181"/>
              <a:ext cx="2286005" cy="3218694"/>
            </a:xfrm>
            <a:prstGeom prst="rect">
              <a:avLst/>
            </a:prstGeom>
          </p:spPr>
        </p:pic>
        <p:pic>
          <p:nvPicPr>
            <p:cNvPr id="41" name="Picture 40" descr="A screen shot of a game card&#10;&#10;Description automatically generated">
              <a:extLst>
                <a:ext uri="{FF2B5EF4-FFF2-40B4-BE49-F238E27FC236}">
                  <a16:creationId xmlns:a16="http://schemas.microsoft.com/office/drawing/2014/main" id="{BB1DBC54-E315-ADED-156A-F6A35C790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6193" y="3157412"/>
              <a:ext cx="2286005" cy="3218694"/>
            </a:xfrm>
            <a:prstGeom prst="rect">
              <a:avLst/>
            </a:prstGeom>
          </p:spPr>
        </p:pic>
        <p:pic>
          <p:nvPicPr>
            <p:cNvPr id="53" name="Picture 52" descr="A video game card with a purple and white background&#10;&#10;Description automatically generated">
              <a:extLst>
                <a:ext uri="{FF2B5EF4-FFF2-40B4-BE49-F238E27FC236}">
                  <a16:creationId xmlns:a16="http://schemas.microsoft.com/office/drawing/2014/main" id="{9BFCD041-D8C2-76F7-EE02-CF4C9CFBC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7927" y="3203940"/>
              <a:ext cx="2286005" cy="3218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992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rgbClr val="141414"/>
            </a:gs>
            <a:gs pos="75000">
              <a:srgbClr val="FF6AB5"/>
            </a:gs>
            <a:gs pos="20000">
              <a:srgbClr val="FF6AB5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3778-44FE-6F8C-F8FA-4ED77FE48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400" dirty="0">
                <a:latin typeface="Single Sleeve" panose="02000000000000000000" pitchFamily="2" charset="0"/>
              </a:rPr>
              <a:t>Team-up and Take them down!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4458-AAEA-AC9E-0D78-849E8BEC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5520548"/>
            <a:ext cx="11353800" cy="842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Sriracha" panose="00000500000000000000" pitchFamily="2" charset="-34"/>
                <a:cs typeface="Sriracha" panose="00000500000000000000" pitchFamily="2" charset="-34"/>
              </a:rPr>
              <a:t>Assist your allies and form the ultimate Arc!</a:t>
            </a:r>
          </a:p>
        </p:txBody>
      </p:sp>
      <p:pic>
        <p:nvPicPr>
          <p:cNvPr id="5" name="Picture 4" descr="A video game card with a character&#10;&#10;Description automatically generated">
            <a:extLst>
              <a:ext uri="{FF2B5EF4-FFF2-40B4-BE49-F238E27FC236}">
                <a16:creationId xmlns:a16="http://schemas.microsoft.com/office/drawing/2014/main" id="{3B761F95-5506-73F6-AF37-99A63DE77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496" y="1940287"/>
            <a:ext cx="2286005" cy="3218694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7EDBAB1F-BED3-DBCF-A6F4-F2FDF5BA2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342" y="1940287"/>
            <a:ext cx="2286005" cy="3218694"/>
          </a:xfrm>
          <a:prstGeom prst="rect">
            <a:avLst/>
          </a:prstGeom>
        </p:spPr>
      </p:pic>
      <p:pic>
        <p:nvPicPr>
          <p:cNvPr id="9" name="Picture 8" descr="A video game card with a purple and white background&#10;&#10;Description automatically generated">
            <a:extLst>
              <a:ext uri="{FF2B5EF4-FFF2-40B4-BE49-F238E27FC236}">
                <a16:creationId xmlns:a16="http://schemas.microsoft.com/office/drawing/2014/main" id="{BB97A0FC-DCE9-B60D-A983-18EFFFC9A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4" y="1940287"/>
            <a:ext cx="2286005" cy="3218694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1B8F8AD7-A38D-6DAF-751B-BEDCBB1514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778" y="1940287"/>
            <a:ext cx="2286005" cy="3218694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E96065B1-8ABC-02A3-327E-00B32F3D95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060" y="1940287"/>
            <a:ext cx="2286005" cy="321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5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59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Single Sleeve</vt:lpstr>
      <vt:lpstr>Sriracha</vt:lpstr>
      <vt:lpstr>Office Theme</vt:lpstr>
      <vt:lpstr>Fast paced combat!</vt:lpstr>
      <vt:lpstr>Battle on your turf!</vt:lpstr>
      <vt:lpstr>Concise deck-building!</vt:lpstr>
      <vt:lpstr>Build a team from over 100 cards!</vt:lpstr>
      <vt:lpstr>Team-up and Take them down!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paced combat!</dc:title>
  <dc:creator>Isaac Dale</dc:creator>
  <cp:lastModifiedBy>Isaac Dale</cp:lastModifiedBy>
  <cp:revision>5</cp:revision>
  <dcterms:created xsi:type="dcterms:W3CDTF">2023-11-15T20:49:28Z</dcterms:created>
  <dcterms:modified xsi:type="dcterms:W3CDTF">2023-11-16T05:01:03Z</dcterms:modified>
</cp:coreProperties>
</file>