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85" r:id="rId6"/>
    <p:sldId id="267" r:id="rId7"/>
    <p:sldId id="278" r:id="rId8"/>
    <p:sldId id="287" r:id="rId9"/>
    <p:sldId id="288" r:id="rId10"/>
    <p:sldId id="281" r:id="rId11"/>
    <p:sldId id="286" r:id="rId12"/>
    <p:sldId id="289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io Stiven Herrera Palacio" initials="MSHP" lastIdx="2" clrIdx="0">
    <p:extLst>
      <p:ext uri="{19B8F6BF-5375-455C-9EA6-DF929625EA0E}">
        <p15:presenceInfo xmlns:p15="http://schemas.microsoft.com/office/powerpoint/2012/main" userId="Mauricio Stiven Herrera Palac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3595" autoAdjust="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pos="4128"/>
        <p:guide orient="horz" pos="960"/>
      </p:guideLst>
    </p:cSldViewPr>
  </p:slideViewPr>
  <p:outlineViewPr>
    <p:cViewPr>
      <p:scale>
        <a:sx n="33" d="100"/>
        <a:sy n="33" d="100"/>
      </p:scale>
      <p:origin x="0" y="-402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6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0T16:54:34.854" idx="2">
    <p:pos x="6621" y="78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FD5B5F-FADA-4B1C-A29A-3654B7A96259}" type="datetime1">
              <a:rPr lang="es-ES" smtClean="0"/>
              <a:t>20/09/2021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8A06BE-7519-4B21-9E1D-AE6D6E69C3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012CA-5A6C-4DE6-8C07-7FDA95265B5A}" type="datetime1">
              <a:rPr lang="es-ES" smtClean="0"/>
              <a:pPr/>
              <a:t>20/09/2021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9B2C62-FE30-453D-946B-754E9E42C84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/>
              <a:t>Interlineado + Números de página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56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725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40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33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119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A9B2C62-FE30-453D-946B-754E9E42C84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356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9B2C62-FE30-453D-946B-754E9E42C84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33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 rtlCol="0"/>
          <a:lstStyle/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Insertar texto</a:t>
            </a:r>
            <a:endParaRPr lang="es-E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s-E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Insertar texto</a:t>
            </a:r>
            <a:endParaRPr lang="es-E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s-E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Marcador de contenido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400" b="0" i="0" u="none" strike="noStrike" kern="1200" cap="none" spc="0" normalizeH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Insertar texto</a:t>
            </a:r>
            <a:endParaRPr lang="es-E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rtl="0"/>
            <a:endParaRPr lang="es-ES" sz="16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Marcador de fecha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F9487C6-9923-4887-BA2D-F9C7EAC62C31}" type="datetime1">
              <a:rPr lang="es-ES" smtClean="0"/>
              <a:t>20/09/2021</a:t>
            </a:fld>
            <a:endParaRPr lang="es-ES" dirty="0"/>
          </a:p>
        </p:txBody>
      </p:sp>
      <p:sp>
        <p:nvSpPr>
          <p:cNvPr id="25" name="Marcador de número de diapositiva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/>
              <a:t>Haga clic para agregar un título</a:t>
            </a:r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439D812-E1A2-4931-8268-1573D1DD5484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texto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 rtlCol="0"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fecha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4446F4-CE84-4D2B-86ED-8E1A02666178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21" name="Marcador de número de diapositiva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fecha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738938F-3D5B-4C77-859B-B6E2D8C36DB9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36" name="Marcador de número de diapositiva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2CCEC5A-5F2C-4493-B534-A154CE6B0204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31" name="Marcador de número de diapositiva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02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5844D1-92D8-422E-BABB-1C64F568AC19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DE95E1F-FE47-4A22-9027-C736D23859DE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pic>
        <p:nvPicPr>
          <p:cNvPr id="4" name="Imagen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rtlCol="0"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fecha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48C12B2-E9E7-4DF8-97B3-FB6002745665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 rtlCol="0"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01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B4E6D15-2B09-46BE-81CD-AED8EE916473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31" name="Marcador de número de diapositiva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spcBef>
                <a:spcPts val="1000"/>
              </a:spcBef>
              <a:buFont typeface="Arial" panose="020B0604020202020204" pitchFamily="34" charset="0"/>
            </a:pPr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6" name="Marcador de texto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8" name="Marcador de texto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  <p:sp>
        <p:nvSpPr>
          <p:cNvPr id="29" name="Marcador de texto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s-ES" noProof="0"/>
              <a:t>Nombre</a:t>
            </a:r>
          </a:p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es-ES" sz="1600" noProof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Haga clic para modificar los estilos de texto del patrón</a:t>
            </a:r>
          </a:p>
        </p:txBody>
      </p:sp>
      <p:sp>
        <p:nvSpPr>
          <p:cNvPr id="17" name="Marcador de fecha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7E212A3-528F-433E-A49B-504229037E67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agregar un título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CC6704-5D6E-4D62-9950-A191CC33DE9B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Sprint </a:t>
            </a:r>
            <a:br>
              <a:rPr lang="es-ES" dirty="0"/>
            </a:br>
            <a:r>
              <a:rPr lang="es-ES" dirty="0"/>
              <a:t>Interfaces </a:t>
            </a:r>
            <a:br>
              <a:rPr lang="es-ES" dirty="0"/>
            </a:b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6"/>
            <a:ext cx="3222058" cy="1416881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r>
              <a:rPr lang="es-ES" dirty="0"/>
              <a:t>20 de septiembre de 2021</a:t>
            </a:r>
          </a:p>
          <a:p>
            <a:pPr rtl="0"/>
            <a:r>
              <a:rPr lang="es-ES" dirty="0"/>
              <a:t>Equipo 4</a:t>
            </a:r>
          </a:p>
          <a:p>
            <a:pPr rtl="0"/>
            <a:endParaRPr lang="es-ES" dirty="0"/>
          </a:p>
        </p:txBody>
      </p:sp>
      <p:pic>
        <p:nvPicPr>
          <p:cNvPr id="10" name="Marcador de posición de imagen 9" descr="productos de belleza sobre una mesa con detalles de hojas">
            <a:extLst>
              <a:ext uri="{FF2B5EF4-FFF2-40B4-BE49-F238E27FC236}">
                <a16:creationId xmlns:a16="http://schemas.microsoft.com/office/drawing/2014/main" id="{989DB536-6819-4D2C-B0DB-D6649F94F6C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ED4641C-27F7-48EA-915D-81D215D19BF2}"/>
              </a:ext>
            </a:extLst>
          </p:cNvPr>
          <p:cNvSpPr txBox="1"/>
          <p:nvPr/>
        </p:nvSpPr>
        <p:spPr>
          <a:xfrm>
            <a:off x="685800" y="3924300"/>
            <a:ext cx="5535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>
                <a:solidFill>
                  <a:schemeClr val="bg1"/>
                </a:solidFill>
              </a:rPr>
              <a:t>TypeScript</a:t>
            </a:r>
            <a:r>
              <a:rPr lang="es-CO" dirty="0">
                <a:solidFill>
                  <a:schemeClr val="bg1"/>
                </a:solidFill>
              </a:rPr>
              <a:t>, JavaScript, HTML5, CCS3  y </a:t>
            </a:r>
            <a:r>
              <a:rPr lang="es-CO" dirty="0" err="1">
                <a:solidFill>
                  <a:schemeClr val="bg1"/>
                </a:solidFill>
              </a:rPr>
              <a:t>Reactjs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BEC46ADB-55E5-43DA-8E91-C49412A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7019812" cy="2242441"/>
          </a:xfrm>
        </p:spPr>
        <p:txBody>
          <a:bodyPr rtlCol="0"/>
          <a:lstStyle/>
          <a:p>
            <a:pPr rtl="0"/>
            <a:r>
              <a:rPr lang="es-ES" dirty="0"/>
              <a:t>Por delante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11A7FF5-E7DB-4462-BC64-12126BDC0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853" y="2390862"/>
            <a:ext cx="11170291" cy="4194496"/>
          </a:xfrm>
        </p:spPr>
        <p:txBody>
          <a:bodyPr rtlCol="0"/>
          <a:lstStyle/>
          <a:p>
            <a:pPr rtl="0"/>
            <a:endParaRPr lang="es-ES" dirty="0"/>
          </a:p>
          <a:p>
            <a:pPr rtl="0"/>
            <a:r>
              <a:rPr lang="es-ES" dirty="0"/>
              <a:t>01 Interfaz de ingreso</a:t>
            </a:r>
          </a:p>
          <a:p>
            <a:pPr rtl="0"/>
            <a:r>
              <a:rPr lang="es-ES" dirty="0"/>
              <a:t>02 Interfaz de gestión de la información de ventas</a:t>
            </a:r>
          </a:p>
          <a:p>
            <a:pPr rtl="0"/>
            <a:r>
              <a:rPr lang="es-ES" dirty="0"/>
              <a:t>03 Interfaz para el maestro de estados de cuenta (venta, proceso, cancelada)</a:t>
            </a:r>
          </a:p>
          <a:p>
            <a:pPr rtl="0"/>
            <a:r>
              <a:rPr lang="es-ES" dirty="0"/>
              <a:t>04 Interfaz para la gestión de la información de los vendedores</a:t>
            </a:r>
          </a:p>
          <a:p>
            <a:pPr rtl="0"/>
            <a:r>
              <a:rPr lang="es-ES" dirty="0"/>
              <a:t>05 Interfaz para la gestión de los usuarios y roles del sistema</a:t>
            </a:r>
          </a:p>
          <a:p>
            <a:pPr rtl="0"/>
            <a:endParaRPr lang="es-ES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B10C7A9E-B1D7-4285-8DD5-D28AFDC7B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99EC750B-11DA-476A-B65E-16FD91561901}" type="datetime1">
              <a:rPr lang="es-ES" smtClean="0"/>
              <a:t>20/09/2021</a:t>
            </a:fld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7B234E-FE17-4087-92FD-3802CA26E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51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3A48F-6C9B-4B6F-9063-4E2B2F6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Resumen</a:t>
            </a:r>
          </a:p>
        </p:txBody>
      </p:sp>
      <p:sp>
        <p:nvSpPr>
          <p:cNvPr id="36" name="Marcador de fecha 35">
            <a:extLst>
              <a:ext uri="{FF2B5EF4-FFF2-40B4-BE49-F238E27FC236}">
                <a16:creationId xmlns:a16="http://schemas.microsoft.com/office/drawing/2014/main" id="{8D56EBED-E2E8-4532-9D58-AEA4BF592B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6E841BC6-0CA7-4CEF-9185-694C5051FAFE}" type="datetime1">
              <a:rPr lang="es-ES" smtClean="0"/>
              <a:t>20/09/2021</a:t>
            </a:fld>
            <a:endParaRPr lang="es-ES"/>
          </a:p>
        </p:txBody>
      </p:sp>
      <p:sp>
        <p:nvSpPr>
          <p:cNvPr id="37" name="Marcador de número de diapositiva 36">
            <a:extLst>
              <a:ext uri="{FF2B5EF4-FFF2-40B4-BE49-F238E27FC236}">
                <a16:creationId xmlns:a16="http://schemas.microsoft.com/office/drawing/2014/main" id="{2448455D-834D-4F56-90F8-4F239B5CA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9BB229-8AF6-454C-B78C-6809227A7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721659"/>
            <a:ext cx="93916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arcador de texto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es-ES"/>
              <a:t>01</a:t>
            </a:r>
          </a:p>
        </p:txBody>
      </p:sp>
      <p:sp>
        <p:nvSpPr>
          <p:cNvPr id="18" name="Título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Interfaz de ingreso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09775"/>
            <a:ext cx="4724400" cy="439102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/>
              <a:t>Del Módulo “Gestión de ingreso al sistema de información”</a:t>
            </a:r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r>
              <a:rPr lang="es-ES" dirty="0"/>
              <a:t>Se requiere: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Pantalla de ingreso con </a:t>
            </a:r>
            <a:r>
              <a:rPr lang="es-ES" dirty="0" err="1"/>
              <a:t>login</a:t>
            </a:r>
            <a:r>
              <a:rPr lang="es-ES" dirty="0"/>
              <a:t> y </a:t>
            </a:r>
            <a:r>
              <a:rPr lang="es-ES" dirty="0" err="1"/>
              <a:t>password</a:t>
            </a:r>
            <a:endParaRPr lang="es-E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Integrador de los demás módulos.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dirty="0"/>
              <a:t>Roles de ingreso: vendedor, administrador, ejecutivo, operario, director, gerente comercial, seguridad, análisis de requisitos y diseño de módulo.</a:t>
            </a:r>
          </a:p>
        </p:txBody>
      </p:sp>
      <p:pic>
        <p:nvPicPr>
          <p:cNvPr id="27" name="Marcador de posición de imagen 26" descr="alimentos comunes que se pueden encontrar en productos de belleza, como coco, aguacate, miel, etc.&#10;">
            <a:extLst>
              <a:ext uri="{FF2B5EF4-FFF2-40B4-BE49-F238E27FC236}">
                <a16:creationId xmlns:a16="http://schemas.microsoft.com/office/drawing/2014/main" id="{FC80FA98-D238-41BC-848B-15F7D2C9D0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10300" y="433966"/>
            <a:ext cx="4953000" cy="3090862"/>
          </a:xfrm>
        </p:spPr>
      </p:pic>
      <p:pic>
        <p:nvPicPr>
          <p:cNvPr id="29" name="Marcador de posición de imagen 28" descr="girasol">
            <a:extLst>
              <a:ext uri="{FF2B5EF4-FFF2-40B4-BE49-F238E27FC236}">
                <a16:creationId xmlns:a16="http://schemas.microsoft.com/office/drawing/2014/main" id="{071DE959-F62C-476A-A8B1-B4C0E3CC7B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4" name="Marcador de fecha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C08C003A-3D37-4B7B-B0D0-F7AAC1271AAA}" type="datetime1">
              <a:rPr lang="es-ES" smtClean="0"/>
              <a:t>20/09/2021</a:t>
            </a:fld>
            <a:endParaRPr lang="es-ES"/>
          </a:p>
        </p:txBody>
      </p:sp>
      <p:sp>
        <p:nvSpPr>
          <p:cNvPr id="35" name="Marcador de número de diapositiva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4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095747-DAE9-4662-BC23-7E84F8142F1C}"/>
              </a:ext>
            </a:extLst>
          </p:cNvPr>
          <p:cNvSpPr txBox="1"/>
          <p:nvPr/>
        </p:nvSpPr>
        <p:spPr>
          <a:xfrm>
            <a:off x="9074989" y="4106174"/>
            <a:ext cx="2088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Para:</a:t>
            </a:r>
          </a:p>
          <a:p>
            <a:endParaRPr lang="es-CO" b="1" dirty="0"/>
          </a:p>
          <a:p>
            <a:r>
              <a:rPr lang="es-CO" dirty="0"/>
              <a:t>Permitir el ingreso de usuarios al sistema según sus roles</a:t>
            </a:r>
          </a:p>
        </p:txBody>
      </p:sp>
    </p:spTree>
    <p:extLst>
      <p:ext uri="{BB962C8B-B14F-4D97-AF65-F5344CB8AC3E}">
        <p14:creationId xmlns:p14="http://schemas.microsoft.com/office/powerpoint/2010/main" val="237129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02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534" y="589829"/>
            <a:ext cx="7606932" cy="1836781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Interfaz de gestión de la información de ventas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0041657-18EC-4F3A-8E49-897D8DABA868}"/>
              </a:ext>
            </a:extLst>
          </p:cNvPr>
          <p:cNvSpPr txBox="1"/>
          <p:nvPr/>
        </p:nvSpPr>
        <p:spPr>
          <a:xfrm>
            <a:off x="603321" y="3959847"/>
            <a:ext cx="5772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Requiere: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Permitir el ingreso o registro de pedidos de cada cliente.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Identificador único de cada venta</a:t>
            </a:r>
            <a:r>
              <a:rPr lang="es-CO" dirty="0"/>
              <a:t>, con valor y descripción detallada.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Fecha de inicio, fecha futura y final de pago.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Gestor responsable de cada venta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D28638-A456-494D-AE9B-3B0F39FF185A}"/>
              </a:ext>
            </a:extLst>
          </p:cNvPr>
          <p:cNvSpPr txBox="1"/>
          <p:nvPr/>
        </p:nvSpPr>
        <p:spPr>
          <a:xfrm>
            <a:off x="6943725" y="3257550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Del Módulo “Administrador de ventas”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7727167-1A63-424C-821B-C60AC6FFB09F}"/>
              </a:ext>
            </a:extLst>
          </p:cNvPr>
          <p:cNvSpPr txBox="1"/>
          <p:nvPr/>
        </p:nvSpPr>
        <p:spPr>
          <a:xfrm>
            <a:off x="7113864" y="4345497"/>
            <a:ext cx="3393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Para:</a:t>
            </a:r>
          </a:p>
          <a:p>
            <a:endParaRPr lang="es-CO" dirty="0"/>
          </a:p>
          <a:p>
            <a:r>
              <a:rPr lang="es-CO" dirty="0"/>
              <a:t>Permitir el ingreso y registro de cada venta por cliente</a:t>
            </a:r>
          </a:p>
        </p:txBody>
      </p:sp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Marcador de texto 57">
            <a:extLst>
              <a:ext uri="{FF2B5EF4-FFF2-40B4-BE49-F238E27FC236}">
                <a16:creationId xmlns:a16="http://schemas.microsoft.com/office/drawing/2014/main" id="{C6655028-4C8E-4A3F-A17E-06A507BFF4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/>
          <a:p>
            <a:pPr rtl="0"/>
            <a:r>
              <a:rPr lang="es-ES"/>
              <a:t>03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29E24BCE-48CF-4EA0-8CEE-DABDE8C6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550" y="845633"/>
            <a:ext cx="7309448" cy="1005839"/>
          </a:xfrm>
        </p:spPr>
        <p:txBody>
          <a:bodyPr rtlCol="0"/>
          <a:lstStyle/>
          <a:p>
            <a:pPr rtl="0"/>
            <a:r>
              <a:rPr lang="es-ES" dirty="0"/>
              <a:t>Interfaz del maestro de estado de cuenta</a:t>
            </a:r>
          </a:p>
        </p:txBody>
      </p:sp>
      <p:sp>
        <p:nvSpPr>
          <p:cNvPr id="36" name="Marcador de fecha 35">
            <a:extLst>
              <a:ext uri="{FF2B5EF4-FFF2-40B4-BE49-F238E27FC236}">
                <a16:creationId xmlns:a16="http://schemas.microsoft.com/office/drawing/2014/main" id="{F6CE792E-745D-4408-9AB1-740D556972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5DEBE6F2-7B8E-4CC0-8E1A-61C64BA68EB1}" type="datetime1">
              <a:rPr lang="es-ES" smtClean="0"/>
              <a:t>20/09/2021</a:t>
            </a:fld>
            <a:endParaRPr lang="es-ES"/>
          </a:p>
        </p:txBody>
      </p:sp>
      <p:sp>
        <p:nvSpPr>
          <p:cNvPr id="37" name="Marcador de número de diapositiva 36">
            <a:extLst>
              <a:ext uri="{FF2B5EF4-FFF2-40B4-BE49-F238E27FC236}">
                <a16:creationId xmlns:a16="http://schemas.microsoft.com/office/drawing/2014/main" id="{BF214639-68C6-49E7-90D4-F4DAFEFBF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655B68E-B2EB-4C41-BF46-3960492A774D}"/>
              </a:ext>
            </a:extLst>
          </p:cNvPr>
          <p:cNvSpPr txBox="1"/>
          <p:nvPr/>
        </p:nvSpPr>
        <p:spPr>
          <a:xfrm>
            <a:off x="761917" y="3990866"/>
            <a:ext cx="51932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Requiere:</a:t>
            </a:r>
          </a:p>
          <a:p>
            <a:r>
              <a:rPr lang="es-CO" dirty="0">
                <a:solidFill>
                  <a:schemeClr val="bg1"/>
                </a:solidFill>
              </a:rPr>
              <a:t>Establecer diferentes estados de la venta 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Creación, embalaje, despacho ruta, ubicación, recepción.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Venta, proceso, cancelación.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177AF45-46AD-4B6E-BD97-25AC9B38802F}"/>
              </a:ext>
            </a:extLst>
          </p:cNvPr>
          <p:cNvSpPr txBox="1"/>
          <p:nvPr/>
        </p:nvSpPr>
        <p:spPr>
          <a:xfrm>
            <a:off x="3181350" y="2571750"/>
            <a:ext cx="505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Del Módulo “Registro del estado de venta” 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42FAE46-461C-4A44-A3F2-377ABD197EFA}"/>
              </a:ext>
            </a:extLst>
          </p:cNvPr>
          <p:cNvSpPr txBox="1"/>
          <p:nvPr/>
        </p:nvSpPr>
        <p:spPr>
          <a:xfrm>
            <a:off x="7071919" y="4127383"/>
            <a:ext cx="3498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chemeClr val="bg1"/>
                </a:solidFill>
              </a:rPr>
              <a:t>Para:</a:t>
            </a:r>
          </a:p>
          <a:p>
            <a:endParaRPr lang="es-CO" dirty="0">
              <a:solidFill>
                <a:schemeClr val="bg1"/>
              </a:solidFill>
            </a:endParaRPr>
          </a:p>
          <a:p>
            <a:r>
              <a:rPr lang="es-CO" dirty="0">
                <a:solidFill>
                  <a:schemeClr val="bg1"/>
                </a:solidFill>
              </a:rPr>
              <a:t>Seguimiento y control de toda la transacción.</a:t>
            </a:r>
          </a:p>
        </p:txBody>
      </p:sp>
    </p:spTree>
    <p:extLst>
      <p:ext uri="{BB962C8B-B14F-4D97-AF65-F5344CB8AC3E}">
        <p14:creationId xmlns:p14="http://schemas.microsoft.com/office/powerpoint/2010/main" val="408354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0039366-CC4B-45CC-9139-66129D35D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8595" y="2426610"/>
            <a:ext cx="2378075" cy="1111250"/>
          </a:xfrm>
        </p:spPr>
        <p:txBody>
          <a:bodyPr rtlCol="0"/>
          <a:lstStyle/>
          <a:p>
            <a:pPr rtl="0"/>
            <a:r>
              <a:rPr lang="es-ES" dirty="0"/>
              <a:t>04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94C1777-B62D-468E-BE34-64A07CED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670" y="1251225"/>
            <a:ext cx="6674802" cy="655320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Interfaz para la gestión de la información de los vendedores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CECE52C-6D3B-4811-B7D7-22641DBD1198}"/>
              </a:ext>
            </a:extLst>
          </p:cNvPr>
          <p:cNvSpPr txBox="1"/>
          <p:nvPr/>
        </p:nvSpPr>
        <p:spPr>
          <a:xfrm>
            <a:off x="2089768" y="3858936"/>
            <a:ext cx="41504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Requiere: </a:t>
            </a:r>
          </a:p>
          <a:p>
            <a:r>
              <a:rPr lang="es-CO" dirty="0"/>
              <a:t>Por negocio de ventas: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Identificador único del vendedor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Especialidad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Número de celular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Fecha de ingreso</a:t>
            </a: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D19606-91A7-47EB-9104-FD8B6A9F1641}"/>
              </a:ext>
            </a:extLst>
          </p:cNvPr>
          <p:cNvSpPr txBox="1"/>
          <p:nvPr/>
        </p:nvSpPr>
        <p:spPr>
          <a:xfrm>
            <a:off x="4143375" y="2982235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Del Módulo “Gestor de vendedores”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37BE1E1-3979-42DB-89E2-2F38776039B2}"/>
              </a:ext>
            </a:extLst>
          </p:cNvPr>
          <p:cNvSpPr txBox="1"/>
          <p:nvPr/>
        </p:nvSpPr>
        <p:spPr>
          <a:xfrm>
            <a:off x="8337152" y="3858936"/>
            <a:ext cx="2887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Para:</a:t>
            </a:r>
          </a:p>
          <a:p>
            <a:endParaRPr lang="es-CO" dirty="0"/>
          </a:p>
          <a:p>
            <a:r>
              <a:rPr lang="es-CO" dirty="0"/>
              <a:t>Después de ingresar cómo vendedor agregar información extra necesaria.</a:t>
            </a:r>
          </a:p>
        </p:txBody>
      </p:sp>
    </p:spTree>
    <p:extLst>
      <p:ext uri="{BB962C8B-B14F-4D97-AF65-F5344CB8AC3E}">
        <p14:creationId xmlns:p14="http://schemas.microsoft.com/office/powerpoint/2010/main" val="67513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F665E632-89DE-4E4B-8A35-FD6D46E9AA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28700" y="468314"/>
            <a:ext cx="2097559" cy="1333500"/>
          </a:xfrm>
        </p:spPr>
        <p:txBody>
          <a:bodyPr rtlCol="0"/>
          <a:lstStyle/>
          <a:p>
            <a:pPr rtl="0"/>
            <a:r>
              <a:rPr lang="es-ES" dirty="0"/>
              <a:t>05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D825CB-5684-4E97-80FA-A48BC074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259" y="461199"/>
            <a:ext cx="8785655" cy="1340615"/>
          </a:xfrm>
        </p:spPr>
        <p:txBody>
          <a:bodyPr rtlCol="0"/>
          <a:lstStyle/>
          <a:p>
            <a:pPr rtl="0"/>
            <a:r>
              <a:rPr lang="es-ES" dirty="0"/>
              <a:t>Interfaz para la gestión de los usuarios y roles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8700" y="3547239"/>
            <a:ext cx="3924300" cy="284956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rtl="0">
              <a:lnSpc>
                <a:spcPct val="150000"/>
              </a:lnSpc>
              <a:buNone/>
            </a:pPr>
            <a:r>
              <a:rPr lang="es-ES" b="1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Requiere: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Identificador único de usuario.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Nombre y rol</a:t>
            </a: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en el sistema de información.</a:t>
            </a:r>
          </a:p>
          <a:p>
            <a:pPr rtl="0">
              <a:lnSpc>
                <a:spcPct val="150000"/>
              </a:lnSpc>
            </a:pPr>
            <a:r>
              <a:rPr lang="es-ES" dirty="0"/>
              <a:t>Vendedor, administrador, ejecutivo, operario, director, gerente comercial, seguridad, análisis de requisitos y diseño de módulo.</a:t>
            </a:r>
            <a:endParaRPr lang="es-E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es-E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 rtl="0">
              <a:lnSpc>
                <a:spcPct val="150000"/>
              </a:lnSpc>
              <a:buNone/>
            </a:pPr>
            <a:endParaRPr lang="es-ES" sz="1600" dirty="0">
              <a:solidFill>
                <a:schemeClr val="accent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3" name="Marcador de fecha 22">
            <a:extLst>
              <a:ext uri="{FF2B5EF4-FFF2-40B4-BE49-F238E27FC236}">
                <a16:creationId xmlns:a16="http://schemas.microsoft.com/office/drawing/2014/main" id="{A36A89F3-138D-4102-9FF2-6E1293F6AFB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fld id="{A3F28322-FCF1-408F-9C8F-9B145CD2487D}" type="datetime1">
              <a:rPr lang="es-ES" smtClean="0"/>
              <a:t>20/09/2021</a:t>
            </a:fld>
            <a:endParaRPr lang="es-ES"/>
          </a:p>
        </p:txBody>
      </p:sp>
      <p:sp>
        <p:nvSpPr>
          <p:cNvPr id="24" name="Marcador de número de diapositiva 23">
            <a:extLst>
              <a:ext uri="{FF2B5EF4-FFF2-40B4-BE49-F238E27FC236}">
                <a16:creationId xmlns:a16="http://schemas.microsoft.com/office/drawing/2014/main" id="{EF02AD77-17EE-49EB-8387-86DED6AD8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9354BE3-DDCE-4116-88F0-5887BCA33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163322"/>
            <a:ext cx="3913187" cy="1319213"/>
          </a:xfrm>
        </p:spPr>
        <p:txBody>
          <a:bodyPr/>
          <a:lstStyle/>
          <a:p>
            <a:pPr marL="0" indent="0">
              <a:buNone/>
            </a:pPr>
            <a:r>
              <a:rPr lang="es-CO" b="1" dirty="0"/>
              <a:t>Para:</a:t>
            </a:r>
          </a:p>
          <a:p>
            <a:pPr marL="0" indent="0">
              <a:buNone/>
            </a:pPr>
            <a:r>
              <a:rPr lang="es-CO" dirty="0"/>
              <a:t>Restringir u otorgar accesos al sistema de información.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B46336-3869-429D-9936-384CBD534360}"/>
              </a:ext>
            </a:extLst>
          </p:cNvPr>
          <p:cNvSpPr txBox="1"/>
          <p:nvPr/>
        </p:nvSpPr>
        <p:spPr>
          <a:xfrm>
            <a:off x="5670958" y="2701255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Del Módulo “Gestor de usuarios y roles”</a:t>
            </a:r>
          </a:p>
        </p:txBody>
      </p:sp>
    </p:spTree>
    <p:extLst>
      <p:ext uri="{BB962C8B-B14F-4D97-AF65-F5344CB8AC3E}">
        <p14:creationId xmlns:p14="http://schemas.microsoft.com/office/powerpoint/2010/main" val="42377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B77001-8A1A-4F82-A1AE-845319D5FF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fld id="{0B4446F4-CE84-4D2B-86ED-8E1A02666178}" type="datetime1">
              <a:rPr lang="es-ES" noProof="0" smtClean="0"/>
              <a:t>20/09/2021</a:t>
            </a:fld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3CB7A4AA-ABD4-477D-B729-7333BDFC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s-ES" noProof="0" smtClean="0"/>
              <a:pPr rtl="0"/>
              <a:t>9</a:t>
            </a:fld>
            <a:endParaRPr lang="es-ES" noProof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51F8F5-B790-481B-9DAA-3C3A7DF51593}"/>
              </a:ext>
            </a:extLst>
          </p:cNvPr>
          <p:cNvSpPr txBox="1"/>
          <p:nvPr/>
        </p:nvSpPr>
        <p:spPr>
          <a:xfrm>
            <a:off x="5186937" y="193785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Hasta mañana</a:t>
            </a:r>
          </a:p>
        </p:txBody>
      </p:sp>
    </p:spTree>
    <p:extLst>
      <p:ext uri="{BB962C8B-B14F-4D97-AF65-F5344CB8AC3E}">
        <p14:creationId xmlns:p14="http://schemas.microsoft.com/office/powerpoint/2010/main" val="40514147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840278_TF16411245_Win32.potx" id="{189CD194-6419-462D-82C3-1088254D3918}" vid="{626AA598-97CB-43D1-8F24-C4C5EB153DF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A1B7BBB-8F46-4BA8-85EC-2ECC1D2E3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minimalista con colores</Template>
  <TotalTime>96</TotalTime>
  <Words>414</Words>
  <Application>Microsoft Office PowerPoint</Application>
  <PresentationFormat>Panorámica</PresentationFormat>
  <Paragraphs>92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Biome Light</vt:lpstr>
      <vt:lpstr>Calibri</vt:lpstr>
      <vt:lpstr>Tema de Office</vt:lpstr>
      <vt:lpstr>Sprint  Interfaces  </vt:lpstr>
      <vt:lpstr>Por delante</vt:lpstr>
      <vt:lpstr>Resumen</vt:lpstr>
      <vt:lpstr>Interfaz de ingreso</vt:lpstr>
      <vt:lpstr>Interfaz de gestión de la información de ventas</vt:lpstr>
      <vt:lpstr>Interfaz del maestro de estado de cuenta</vt:lpstr>
      <vt:lpstr>Interfaz para la gestión de la información de los vendedores</vt:lpstr>
      <vt:lpstr>Interfaz para la gestión de los usuarios y roles del sistema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 Interfaces  </dc:title>
  <dc:creator>Mauricio Stiven Herrera Palacio</dc:creator>
  <cp:lastModifiedBy>Mauricio Stiven Herrera Palacio</cp:lastModifiedBy>
  <cp:revision>1</cp:revision>
  <dcterms:created xsi:type="dcterms:W3CDTF">2021-09-20T21:00:38Z</dcterms:created>
  <dcterms:modified xsi:type="dcterms:W3CDTF">2021-09-20T22:37:27Z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