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83" r:id="rId1"/>
    <p:sldMasterId id="2147485375" r:id="rId2"/>
    <p:sldMasterId id="2147485377" r:id="rId3"/>
    <p:sldMasterId id="21474853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9906000" cy="6858000" type="A4"/>
  <p:notesSz cx="6797675" cy="9928225"/>
  <p:defaultTextStyle>
    <a:defPPr>
      <a:defRPr lang="en-US"/>
    </a:defPPr>
    <a:lvl1pPr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1pPr>
    <a:lvl2pPr marL="457187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2pPr>
    <a:lvl3pPr marL="914373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3pPr>
    <a:lvl4pPr marL="1371560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4pPr>
    <a:lvl5pPr marL="1828747" algn="l" defTabSz="45718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5pPr>
    <a:lvl6pPr marL="2285933" algn="l" defTabSz="91437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6pPr>
    <a:lvl7pPr marL="2743120" algn="l" defTabSz="91437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7pPr>
    <a:lvl8pPr marL="3200307" algn="l" defTabSz="91437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8pPr>
    <a:lvl9pPr marL="3657494" algn="l" defTabSz="91437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2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62B"/>
    <a:srgbClr val="FFD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9659" autoAdjust="0"/>
  </p:normalViewPr>
  <p:slideViewPr>
    <p:cSldViewPr snapToGrid="0" snapToObjects="1">
      <p:cViewPr varScale="1">
        <p:scale>
          <a:sx n="120" d="100"/>
          <a:sy n="120" d="100"/>
        </p:scale>
        <p:origin x="114" y="216"/>
      </p:cViewPr>
      <p:guideLst>
        <p:guide orient="horz" pos="3203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1461EB-5506-4CF8-B09B-AB53B058EF2D}" type="datetimeFigureOut">
              <a:rPr lang="en-US"/>
              <a:pPr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10EA01-8D94-41F4-9615-DCF58AABB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C59DE-06B7-4D64-91FE-D405C5AA9BC3}" type="datetimeFigureOut">
              <a:rPr lang="de-DE" smtClean="0"/>
              <a:pPr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31BC0-F921-470F-8C1A-34C597328E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75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0001" cy="6858000"/>
          </a:xfrm>
          <a:noFill/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382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div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6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416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95300" y="1533600"/>
            <a:ext cx="8915400" cy="4870800"/>
          </a:xfrm>
        </p:spPr>
        <p:txBody>
          <a:bodyPr/>
          <a:lstStyle>
            <a:lvl2pPr marL="717550" indent="-171450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2pPr>
            <a:lvl3pPr marL="803275" indent="-176213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3pPr>
            <a:lvl4pPr marL="898525" indent="-179388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4pPr>
            <a:lvl5pPr marL="987425" indent="-182563">
              <a:buFont typeface="Arial"/>
              <a:buChar char="•"/>
              <a:defRPr/>
            </a:lvl5pPr>
            <a:lvl6pPr marL="984250" indent="-179388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6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5"/>
            <a:r>
              <a:rPr lang="de-AT" dirty="0" smtClean="0"/>
              <a:t>Fünfte Ebene</a:t>
            </a:r>
            <a:endParaRPr lang="de-DE" dirty="0"/>
          </a:p>
        </p:txBody>
      </p:sp>
      <p:pic>
        <p:nvPicPr>
          <p:cNvPr id="9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883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VE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3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950000"/>
            <a:ext cx="7686000" cy="12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Bild 4" descr="LOGO_B_pant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1960" y="5078196"/>
            <a:ext cx="1772557" cy="100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5600" y="5158800"/>
            <a:ext cx="6991200" cy="752400"/>
          </a:xfrm>
        </p:spPr>
        <p:txBody>
          <a:bodyPr/>
          <a:lstStyle>
            <a:lvl1pPr marL="0" algn="r">
              <a:defRPr sz="5600" cap="all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AT" dirty="0" smtClean="0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43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V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416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498292" y="2189165"/>
            <a:ext cx="1912408" cy="4212000"/>
          </a:xfrm>
          <a:prstGeom prst="rect">
            <a:avLst/>
          </a:prstGeom>
        </p:spPr>
        <p:txBody>
          <a:bodyPr lIns="35999" rIns="35999"/>
          <a:lstStyle>
            <a:lvl1pPr marL="0" marR="0" indent="0" algn="l" defTabSz="45718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D042"/>
              </a:buClr>
              <a:buSzPct val="150000"/>
              <a:buFont typeface="Arial" charset="0"/>
              <a:buNone/>
              <a:tabLst/>
              <a:defRPr sz="1200" b="0" i="0" baseline="0">
                <a:latin typeface="Futura Com Book"/>
                <a:cs typeface="Futura Com Book"/>
              </a:defRPr>
            </a:lvl1pPr>
          </a:lstStyle>
          <a:p>
            <a:pPr lvl="0"/>
            <a:endParaRPr lang="de-AT" dirty="0" smtClean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495300" y="2189165"/>
            <a:ext cx="6800850" cy="4212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8F8F8C"/>
                </a:solidFill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Photo</a:t>
            </a:r>
            <a:endParaRPr lang="de-DE" dirty="0"/>
          </a:p>
        </p:txBody>
      </p:sp>
      <p:pic>
        <p:nvPicPr>
          <p:cNvPr id="10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6589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VER Title, Text and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416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95300" y="2781515"/>
            <a:ext cx="8915400" cy="36216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8F8F8C"/>
                </a:solidFill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Photo</a:t>
            </a:r>
            <a:endParaRPr lang="de-DE" dirty="0"/>
          </a:p>
        </p:txBody>
      </p:sp>
      <p:pic>
        <p:nvPicPr>
          <p:cNvPr id="9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95300" y="1534583"/>
            <a:ext cx="8915400" cy="1114955"/>
          </a:xfrm>
        </p:spPr>
        <p:txBody>
          <a:bodyPr/>
          <a:lstStyle>
            <a:lvl2pPr marL="625475" indent="-79375">
              <a:tabLst>
                <a:tab pos="179388" algn="l"/>
                <a:tab pos="358775" algn="l"/>
                <a:tab pos="539750" algn="l"/>
                <a:tab pos="625475" algn="l"/>
              </a:tabLst>
              <a:defRPr/>
            </a:lvl2pPr>
            <a:lvl3pPr marL="719138" indent="-92075">
              <a:defRPr/>
            </a:lvl3pPr>
            <a:lvl4pPr marL="804863" indent="-85725">
              <a:spcBef>
                <a:spcPts val="0"/>
              </a:spcBef>
              <a:defRPr/>
            </a:lvl4pPr>
            <a:lvl5pPr marL="898525" indent="-93663">
              <a:defRPr/>
            </a:lvl5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01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VER Title and div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416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95300" y="1533600"/>
            <a:ext cx="8915400" cy="4870800"/>
          </a:xfrm>
        </p:spPr>
        <p:txBody>
          <a:bodyPr/>
          <a:lstStyle>
            <a:lvl2pPr marL="717550" indent="-171450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2pPr>
            <a:lvl3pPr marL="803275" indent="-176213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3pPr>
            <a:lvl4pPr marL="898525" indent="-179388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4pPr>
            <a:lvl5pPr marL="987425" indent="-182563">
              <a:buFont typeface="Arial"/>
              <a:buChar char="•"/>
              <a:defRPr/>
            </a:lvl5pPr>
            <a:lvl6pPr marL="984250" indent="-179388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6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5"/>
            <a:r>
              <a:rPr lang="de-AT" dirty="0" smtClean="0"/>
              <a:t>Fünfte Ebene</a:t>
            </a:r>
            <a:endParaRPr lang="de-DE" dirty="0"/>
          </a:p>
        </p:txBody>
      </p:sp>
      <p:pic>
        <p:nvPicPr>
          <p:cNvPr id="9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7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" y="4950000"/>
            <a:ext cx="7686000" cy="12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Bild 4" descr="LOGO_B_pant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1960" y="5078196"/>
            <a:ext cx="1772557" cy="100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5600" y="5158800"/>
            <a:ext cx="6991200" cy="752400"/>
          </a:xfrm>
        </p:spPr>
        <p:txBody>
          <a:bodyPr/>
          <a:lstStyle>
            <a:lvl1pPr marL="0" algn="r">
              <a:defRPr sz="5600" cap="all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AT" dirty="0" smtClean="0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95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8843096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498292" y="2189165"/>
            <a:ext cx="1912408" cy="4212000"/>
          </a:xfrm>
          <a:prstGeom prst="rect">
            <a:avLst/>
          </a:prstGeom>
        </p:spPr>
        <p:txBody>
          <a:bodyPr lIns="35999" rIns="35999"/>
          <a:lstStyle>
            <a:lvl1pPr marL="0" marR="0" indent="0" algn="l" defTabSz="45718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D042"/>
              </a:buClr>
              <a:buSzPct val="150000"/>
              <a:buFont typeface="Arial" charset="0"/>
              <a:buNone/>
              <a:tabLst/>
              <a:defRPr sz="1200" b="0" i="0" baseline="0">
                <a:latin typeface="Futura Com Book"/>
                <a:cs typeface="Futura Com Book"/>
              </a:defRPr>
            </a:lvl1pPr>
          </a:lstStyle>
          <a:p>
            <a:pPr lvl="0"/>
            <a:endParaRPr lang="de-AT" dirty="0" smtClean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495300" y="2189166"/>
            <a:ext cx="6800850" cy="421375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8F8F8C"/>
                </a:solidFill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Photo</a:t>
            </a:r>
            <a:endParaRPr lang="de-DE" dirty="0"/>
          </a:p>
        </p:txBody>
      </p:sp>
      <p:pic>
        <p:nvPicPr>
          <p:cNvPr id="10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541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, Text and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95300" y="2781515"/>
            <a:ext cx="8915400" cy="36216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8F8F8C"/>
                </a:solidFill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Photo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8843096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95300" y="1534583"/>
            <a:ext cx="8915400" cy="1114955"/>
          </a:xfrm>
        </p:spPr>
        <p:txBody>
          <a:bodyPr/>
          <a:lstStyle>
            <a:lvl2pPr marL="625475" indent="-79375">
              <a:tabLst>
                <a:tab pos="179388" algn="l"/>
                <a:tab pos="358775" algn="l"/>
                <a:tab pos="539750" algn="l"/>
                <a:tab pos="625475" algn="l"/>
              </a:tabLst>
              <a:defRPr/>
            </a:lvl2pPr>
            <a:lvl3pPr marL="719138" indent="-92075">
              <a:defRPr/>
            </a:lvl3pPr>
            <a:lvl4pPr marL="804863" indent="-85725">
              <a:spcBef>
                <a:spcPts val="0"/>
              </a:spcBef>
              <a:defRPr/>
            </a:lvl4pPr>
            <a:lvl5pPr marL="898525" indent="-93663">
              <a:defRPr/>
            </a:lvl5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71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and div.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95300" y="1533600"/>
            <a:ext cx="8915400" cy="4869317"/>
          </a:xfrm>
        </p:spPr>
        <p:txBody>
          <a:bodyPr/>
          <a:lstStyle>
            <a:lvl2pPr marL="717550" indent="-171450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2pPr>
            <a:lvl3pPr marL="803275" indent="-176213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3pPr>
            <a:lvl4pPr marL="898525" indent="-179388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4pPr>
            <a:lvl5pPr marL="987425" indent="-182563">
              <a:buFont typeface="Arial"/>
              <a:buChar char="•"/>
              <a:defRPr/>
            </a:lvl5pPr>
            <a:lvl6pPr marL="984250" indent="-179388">
              <a:buClr>
                <a:srgbClr val="FFD042"/>
              </a:buClr>
              <a:buFont typeface="Arial"/>
              <a:buChar char="•"/>
              <a:defRPr sz="1200">
                <a:latin typeface="+mn-lt"/>
              </a:defRPr>
            </a:lvl6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5"/>
            <a:r>
              <a:rPr lang="de-AT" dirty="0" smtClean="0"/>
              <a:t>Fünfte Ebene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8843096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194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2" y="4950000"/>
            <a:ext cx="7686000" cy="12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Bild 4" descr="LOGO_B_pant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1960" y="5078196"/>
            <a:ext cx="1772557" cy="100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5600" y="5158800"/>
            <a:ext cx="6991200" cy="752400"/>
          </a:xfrm>
        </p:spPr>
        <p:txBody>
          <a:bodyPr/>
          <a:lstStyle>
            <a:lvl1pPr marL="0" algn="r">
              <a:defRPr sz="5600" cap="all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AT" dirty="0" smtClean="0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48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6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416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498292" y="2189165"/>
            <a:ext cx="1912408" cy="4212000"/>
          </a:xfrm>
          <a:prstGeom prst="rect">
            <a:avLst/>
          </a:prstGeom>
        </p:spPr>
        <p:txBody>
          <a:bodyPr lIns="35999" rIns="35999"/>
          <a:lstStyle>
            <a:lvl1pPr marL="0" marR="0" indent="0" algn="l" defTabSz="457187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D042"/>
              </a:buClr>
              <a:buSzPct val="150000"/>
              <a:buFont typeface="Arial" charset="0"/>
              <a:buNone/>
              <a:tabLst/>
              <a:defRPr sz="1200" b="0" i="0" baseline="0">
                <a:latin typeface="Futura Com Book"/>
                <a:cs typeface="Futura Com Book"/>
              </a:defRPr>
            </a:lvl1pPr>
          </a:lstStyle>
          <a:p>
            <a:pPr lvl="0"/>
            <a:endParaRPr lang="de-AT" dirty="0" smtClean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495300" y="2189165"/>
            <a:ext cx="6800850" cy="42120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8F8F8C"/>
                </a:solidFill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Photo</a:t>
            </a:r>
            <a:endParaRPr lang="de-DE" dirty="0"/>
          </a:p>
        </p:txBody>
      </p:sp>
      <p:pic>
        <p:nvPicPr>
          <p:cNvPr id="10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9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, Text and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6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416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1053"/>
            <a:ext cx="8915400" cy="752400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2600" b="1" i="0">
                <a:latin typeface="Futura Com Book"/>
                <a:cs typeface="Futura Com Book"/>
              </a:defRPr>
            </a:lvl1pPr>
          </a:lstStyle>
          <a:p>
            <a:r>
              <a:rPr lang="de-AT" noProof="0" dirty="0" smtClean="0"/>
              <a:t>Test Headline</a:t>
            </a:r>
            <a:endParaRPr lang="en-US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95300" y="2781515"/>
            <a:ext cx="8915400" cy="36216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rgbClr val="8F8F8C"/>
                </a:solidFill>
              </a:defRPr>
            </a:lvl1pPr>
          </a:lstStyle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Add </a:t>
            </a:r>
            <a:r>
              <a:rPr lang="de-DE" dirty="0" err="1" smtClean="0"/>
              <a:t>Photo</a:t>
            </a:r>
            <a:endParaRPr lang="de-DE" dirty="0"/>
          </a:p>
        </p:txBody>
      </p:sp>
      <p:pic>
        <p:nvPicPr>
          <p:cNvPr id="9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400" y="123249"/>
            <a:ext cx="1090800" cy="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95300" y="1534583"/>
            <a:ext cx="8915400" cy="1114955"/>
          </a:xfrm>
        </p:spPr>
        <p:txBody>
          <a:bodyPr/>
          <a:lstStyle>
            <a:lvl2pPr marL="625475" indent="-79375">
              <a:tabLst>
                <a:tab pos="179388" algn="l"/>
                <a:tab pos="358775" algn="l"/>
                <a:tab pos="539750" algn="l"/>
                <a:tab pos="625475" algn="l"/>
              </a:tabLst>
              <a:defRPr/>
            </a:lvl2pPr>
            <a:lvl3pPr marL="719138" indent="-92075">
              <a:defRPr/>
            </a:lvl3pPr>
            <a:lvl4pPr marL="804863" indent="-85725">
              <a:spcBef>
                <a:spcPts val="0"/>
              </a:spcBef>
              <a:defRPr/>
            </a:lvl4pPr>
            <a:lvl5pPr marL="898525" indent="-93663">
              <a:defRPr/>
            </a:lvl5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04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66751"/>
            <a:ext cx="89154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8" rIns="9143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masters universal 4:3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5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6" r:id="rId1"/>
    <p:sldLayoutId id="2147485374" r:id="rId2"/>
  </p:sldLayoutIdLst>
  <p:txStyles>
    <p:titleStyle>
      <a:lvl1pPr algn="ctr" defTabSz="457187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Futura Com Bold Condensed"/>
        </a:defRPr>
      </a:lvl1pPr>
      <a:lvl2pPr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2pPr>
      <a:lvl3pPr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3pPr>
      <a:lvl4pPr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4pPr>
      <a:lvl5pPr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5pPr>
      <a:lvl6pPr marL="457187"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6pPr>
      <a:lvl7pPr marL="914373"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7pPr>
      <a:lvl8pPr marL="1371560"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8pPr>
      <a:lvl9pPr marL="1828747" algn="ctr" defTabSz="457187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9pPr>
    </p:titleStyle>
    <p:bodyStyle>
      <a:lvl1pPr marL="0" marR="0" indent="0" algn="l" defTabSz="179995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None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1pPr>
      <a:lvl2pPr marL="627063" marR="0" indent="-80963" algn="l" defTabSz="17999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627063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2pPr>
      <a:lvl3pPr marL="717550" marR="0" indent="-90488" algn="l" defTabSz="179995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3pPr>
      <a:lvl4pPr marL="806450" indent="-88900" algn="l" defTabSz="457187" rtl="0" eaLnBrk="1" fontAlgn="base" hangingPunct="1">
        <a:spcBef>
          <a:spcPts val="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ＭＳ Ｐゴシック" charset="0"/>
          <a:cs typeface="Futura Com Medium"/>
        </a:defRPr>
      </a:lvl4pPr>
      <a:lvl5pPr marL="987425" indent="-182563" algn="l" defTabSz="457187" rtl="0" eaLnBrk="1" fontAlgn="base" hangingPunct="1">
        <a:spcBef>
          <a:spcPct val="2000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Futura Com Medium" charset="0"/>
          <a:cs typeface="Futura Com Medium"/>
        </a:defRPr>
      </a:lvl5pPr>
      <a:lvl6pPr marL="896938" indent="-90488" algn="l" defTabSz="457187" rtl="0" eaLnBrk="1" latinLnBrk="0" hangingPunct="1">
        <a:spcBef>
          <a:spcPct val="20000"/>
        </a:spcBef>
        <a:buClr>
          <a:srgbClr val="FFD04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66751"/>
            <a:ext cx="89154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8" rIns="9143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red masters universal 4:3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5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19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9" r:id="rId1"/>
    <p:sldLayoutId id="2147485366" r:id="rId2"/>
    <p:sldLayoutId id="2147485367" r:id="rId3"/>
    <p:sldLayoutId id="2147485368" r:id="rId4"/>
  </p:sldLayoutIdLst>
  <p:txStyles>
    <p:titleStyle>
      <a:lvl1pPr algn="ctr" defTabSz="457187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Futura Com Bold Condensed"/>
        </a:defRPr>
      </a:lvl1pPr>
      <a:lvl2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2pPr>
      <a:lvl3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3pPr>
      <a:lvl4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4pPr>
      <a:lvl5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5pPr>
      <a:lvl6pPr marL="457187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6pPr>
      <a:lvl7pPr marL="914373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7pPr>
      <a:lvl8pPr marL="1371560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8pPr>
      <a:lvl9pPr marL="1828747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9pPr>
    </p:titleStyle>
    <p:bodyStyle>
      <a:lvl1pPr marL="0" marR="0" indent="0" algn="l" defTabSz="179995" rtl="0" eaLnBrk="0" fontAlgn="base" latinLnBrk="0" hangingPunct="0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None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1pPr>
      <a:lvl2pPr marL="627063" marR="0" indent="-80963" algn="l" defTabSz="179995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627063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2pPr>
      <a:lvl3pPr marL="717550" marR="0" indent="-90488" algn="l" defTabSz="179995" rtl="0" eaLnBrk="0" fontAlgn="base" latinLnBrk="0" hangingPunct="0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3pPr>
      <a:lvl4pPr marL="806450" indent="-88900" algn="l" defTabSz="457187" rtl="0" eaLnBrk="0" fontAlgn="base" hangingPunct="0">
        <a:spcBef>
          <a:spcPts val="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ＭＳ Ｐゴシック" charset="0"/>
          <a:cs typeface="Futura Com Medium"/>
        </a:defRPr>
      </a:lvl4pPr>
      <a:lvl5pPr marL="987425" indent="-182563" algn="l" defTabSz="457187" rtl="0" eaLnBrk="0" fontAlgn="base" hangingPunct="0">
        <a:spcBef>
          <a:spcPct val="2000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Futura Com Medium" charset="0"/>
          <a:cs typeface="Futura Com Medium"/>
        </a:defRPr>
      </a:lvl5pPr>
      <a:lvl6pPr marL="896938" indent="-90488" algn="l" defTabSz="457187" rtl="0" eaLnBrk="1" latinLnBrk="0" hangingPunct="1">
        <a:spcBef>
          <a:spcPct val="20000"/>
        </a:spcBef>
        <a:buClr>
          <a:srgbClr val="FFD04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66751"/>
            <a:ext cx="89154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8" rIns="9143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blue masters universal 4:3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5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5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9" r:id="rId1"/>
    <p:sldLayoutId id="2147485380" r:id="rId2"/>
    <p:sldLayoutId id="2147485381" r:id="rId3"/>
    <p:sldLayoutId id="2147485382" r:id="rId4"/>
  </p:sldLayoutIdLst>
  <p:txStyles>
    <p:titleStyle>
      <a:lvl1pPr algn="ctr" defTabSz="457187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Futura Com Bold Condensed"/>
        </a:defRPr>
      </a:lvl1pPr>
      <a:lvl2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2pPr>
      <a:lvl3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3pPr>
      <a:lvl4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4pPr>
      <a:lvl5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5pPr>
      <a:lvl6pPr marL="457187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6pPr>
      <a:lvl7pPr marL="914373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7pPr>
      <a:lvl8pPr marL="1371560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8pPr>
      <a:lvl9pPr marL="1828747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9pPr>
    </p:titleStyle>
    <p:bodyStyle>
      <a:lvl1pPr marL="0" marR="0" indent="0" algn="l" defTabSz="179995" rtl="0" eaLnBrk="0" fontAlgn="base" latinLnBrk="0" hangingPunct="0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None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1pPr>
      <a:lvl2pPr marL="627063" marR="0" indent="-80963" algn="l" defTabSz="179995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627063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2pPr>
      <a:lvl3pPr marL="717550" marR="0" indent="-90488" algn="l" defTabSz="179995" rtl="0" eaLnBrk="0" fontAlgn="base" latinLnBrk="0" hangingPunct="0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3pPr>
      <a:lvl4pPr marL="806450" indent="-88900" algn="l" defTabSz="457187" rtl="0" eaLnBrk="0" fontAlgn="base" hangingPunct="0">
        <a:spcBef>
          <a:spcPts val="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ＭＳ Ｐゴシック" charset="0"/>
          <a:cs typeface="Futura Com Medium"/>
        </a:defRPr>
      </a:lvl4pPr>
      <a:lvl5pPr marL="987425" indent="-182563" algn="l" defTabSz="457187" rtl="0" eaLnBrk="0" fontAlgn="base" hangingPunct="0">
        <a:spcBef>
          <a:spcPct val="2000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Futura Com Medium" charset="0"/>
          <a:cs typeface="Futura Com Medium"/>
        </a:defRPr>
      </a:lvl5pPr>
      <a:lvl6pPr marL="896938" indent="-90488" algn="l" defTabSz="457187" rtl="0" eaLnBrk="1" latinLnBrk="0" hangingPunct="1">
        <a:spcBef>
          <a:spcPct val="20000"/>
        </a:spcBef>
        <a:buClr>
          <a:srgbClr val="FFD04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66751"/>
            <a:ext cx="89154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8" rIns="9143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silver masters universal 4:3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5"/>
            <a:r>
              <a:rPr lang="de-AT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2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5" r:id="rId1"/>
    <p:sldLayoutId id="2147485386" r:id="rId2"/>
    <p:sldLayoutId id="2147485387" r:id="rId3"/>
    <p:sldLayoutId id="2147485388" r:id="rId4"/>
  </p:sldLayoutIdLst>
  <p:txStyles>
    <p:titleStyle>
      <a:lvl1pPr algn="ctr" defTabSz="457187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Futura Com Bold Condensed"/>
        </a:defRPr>
      </a:lvl1pPr>
      <a:lvl2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2pPr>
      <a:lvl3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3pPr>
      <a:lvl4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4pPr>
      <a:lvl5pPr algn="ctr" defTabSz="457187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5pPr>
      <a:lvl6pPr marL="457187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6pPr>
      <a:lvl7pPr marL="914373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7pPr>
      <a:lvl8pPr marL="1371560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8pPr>
      <a:lvl9pPr marL="1828747" algn="ctr" defTabSz="457187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Futura Com Bold Condensed" charset="0"/>
          <a:ea typeface="ＭＳ Ｐゴシック" charset="0"/>
        </a:defRPr>
      </a:lvl9pPr>
    </p:titleStyle>
    <p:bodyStyle>
      <a:lvl1pPr marL="0" marR="0" indent="0" algn="l" defTabSz="179995" rtl="0" eaLnBrk="0" fontAlgn="base" latinLnBrk="0" hangingPunct="0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None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1pPr>
      <a:lvl2pPr marL="627063" marR="0" indent="-80963" algn="l" defTabSz="179995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627063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2pPr>
      <a:lvl3pPr marL="717550" marR="0" indent="-90488" algn="l" defTabSz="179995" rtl="0" eaLnBrk="0" fontAlgn="base" latinLnBrk="0" hangingPunct="0">
        <a:lnSpc>
          <a:spcPct val="100000"/>
        </a:lnSpc>
        <a:spcBef>
          <a:spcPts val="0"/>
        </a:spcBef>
        <a:spcAft>
          <a:spcPct val="0"/>
        </a:spcAft>
        <a:buClr>
          <a:srgbClr val="FFD042"/>
        </a:buClr>
        <a:buSzPct val="100000"/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+mn-lt"/>
          <a:ea typeface="ＭＳ Ｐゴシック" charset="0"/>
          <a:cs typeface="Futura Com Book"/>
        </a:defRPr>
      </a:lvl3pPr>
      <a:lvl4pPr marL="806450" indent="-88900" algn="l" defTabSz="457187" rtl="0" eaLnBrk="0" fontAlgn="base" hangingPunct="0">
        <a:spcBef>
          <a:spcPts val="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ＭＳ Ｐゴシック" charset="0"/>
          <a:cs typeface="Futura Com Medium"/>
        </a:defRPr>
      </a:lvl4pPr>
      <a:lvl5pPr marL="987425" indent="-182563" algn="l" defTabSz="457187" rtl="0" eaLnBrk="0" fontAlgn="base" hangingPunct="0">
        <a:spcBef>
          <a:spcPct val="20000"/>
        </a:spcBef>
        <a:spcAft>
          <a:spcPct val="0"/>
        </a:spcAft>
        <a:buClr>
          <a:srgbClr val="FFD042"/>
        </a:buClr>
        <a:buFont typeface="Arial"/>
        <a:buChar char="•"/>
        <a:tabLst>
          <a:tab pos="179388" algn="l"/>
          <a:tab pos="358775" algn="l"/>
          <a:tab pos="539750" algn="l"/>
          <a:tab pos="719138" algn="l"/>
        </a:tabLst>
        <a:defRPr sz="1200" kern="1200">
          <a:solidFill>
            <a:schemeClr val="tx1"/>
          </a:solidFill>
          <a:latin typeface="Futura Com Medium"/>
          <a:ea typeface="Futura Com Medium" charset="0"/>
          <a:cs typeface="Futura Com Medium"/>
        </a:defRPr>
      </a:lvl5pPr>
      <a:lvl6pPr marL="896938" indent="-90488" algn="l" defTabSz="457187" rtl="0" eaLnBrk="1" latinLnBrk="0" hangingPunct="1">
        <a:spcBef>
          <a:spcPct val="20000"/>
        </a:spcBef>
        <a:buClr>
          <a:srgbClr val="FFD04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7" indent="-228594" algn="l" defTabSz="45718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4" algn="l" defTabSz="4571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kelson/attract/blob/master/config/plugins/History.dat/plugin.n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assinhtpcblog.com/Plex/Plex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92344"/>
            <a:ext cx="9378135" cy="55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assinhtpcblog.com/Plex/Plex24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3" y="689909"/>
            <a:ext cx="9378135" cy="55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8457" y="1407383"/>
            <a:ext cx="6631388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+mn-lt"/>
              </a:rPr>
              <a:t>[TITLE]</a:t>
            </a:r>
            <a:endParaRPr lang="en-US" sz="1200" baseline="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457" y="1741906"/>
            <a:ext cx="6631388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000" baseline="0" dirty="0" smtClean="0">
                <a:latin typeface="+mn-lt"/>
              </a:rPr>
              <a:t>[YEAR] [MANUFACTUR]</a:t>
            </a:r>
            <a:endParaRPr lang="en-US" sz="1000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8457" y="2067343"/>
            <a:ext cx="6631388" cy="155845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de-DE" sz="1000" baseline="0" dirty="0" smtClean="0">
                <a:latin typeface="+mn-lt"/>
              </a:rPr>
              <a:t>[HISTORY</a:t>
            </a:r>
            <a:r>
              <a:rPr lang="de-DE" sz="1000" dirty="0" smtClean="0">
                <a:latin typeface="+mn-lt"/>
              </a:rPr>
              <a:t>.DAT</a:t>
            </a:r>
            <a:r>
              <a:rPr lang="de-DE" sz="1000" baseline="0" dirty="0" smtClean="0">
                <a:latin typeface="+mn-lt"/>
              </a:rPr>
              <a:t>] Info</a:t>
            </a:r>
          </a:p>
          <a:p>
            <a:endParaRPr lang="de-DE" sz="1000" dirty="0">
              <a:latin typeface="+mn-lt"/>
            </a:endParaRPr>
          </a:p>
          <a:p>
            <a:endParaRPr lang="en-US" sz="1000" i="1" baseline="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8457" y="4055167"/>
            <a:ext cx="914400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+mn-lt"/>
              </a:rPr>
              <a:t>[PLAYERS]</a:t>
            </a:r>
            <a:endParaRPr lang="en-US" sz="1200" baseline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2369" y="4055167"/>
            <a:ext cx="978011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+mn-lt"/>
              </a:rPr>
              <a:t>[# PLAYED]</a:t>
            </a:r>
            <a:endParaRPr lang="en-US" sz="1200" baseline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9892" y="4055167"/>
            <a:ext cx="826937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+mn-lt"/>
              </a:rPr>
              <a:t>[GENRE]</a:t>
            </a:r>
            <a:endParaRPr lang="en-US" sz="1200" baseline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531" y="1407383"/>
            <a:ext cx="2011584" cy="292478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de-DE" sz="1000" baseline="0" dirty="0" smtClean="0">
                <a:latin typeface="+mn-lt"/>
              </a:rPr>
              <a:t>[FLYER]</a:t>
            </a:r>
            <a:endParaRPr lang="en-US" sz="1000" i="1" baseline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6989" y="3729431"/>
            <a:ext cx="2472856" cy="60273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de-DE" sz="1200" baseline="0" dirty="0" smtClean="0">
                <a:latin typeface="+mn-lt"/>
              </a:rPr>
              <a:t>[WHEEL ART]</a:t>
            </a:r>
            <a:endParaRPr lang="en-US" sz="1200" baseline="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6989" y="4661637"/>
            <a:ext cx="2472856" cy="13575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de-DE" sz="1200" baseline="0" dirty="0" smtClean="0">
                <a:latin typeface="+mn-lt"/>
              </a:rPr>
              <a:t>[TV]</a:t>
            </a:r>
            <a:endParaRPr lang="en-US" sz="1200" baseline="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692" y="4661637"/>
            <a:ext cx="2472856" cy="13575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de-DE" sz="1200" baseline="0" dirty="0" smtClean="0">
                <a:latin typeface="+mn-lt"/>
              </a:rPr>
              <a:t>[TV]</a:t>
            </a:r>
            <a:endParaRPr lang="en-US" sz="1200" baseline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531" y="4661637"/>
            <a:ext cx="2472856" cy="13575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de-DE" sz="1200" baseline="0" dirty="0" smtClean="0">
                <a:latin typeface="+mn-lt"/>
              </a:rPr>
              <a:t>[TV]</a:t>
            </a:r>
            <a:endParaRPr lang="en-US" sz="1200" baseline="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312" y="965648"/>
            <a:ext cx="914400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+mn-lt"/>
              </a:rPr>
              <a:t>[CLOCK]</a:t>
            </a:r>
            <a:endParaRPr lang="en-US" sz="1200" baseline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12849" y="965648"/>
            <a:ext cx="1796995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+mn-lt"/>
              </a:rPr>
              <a:t>GAMES: # / TOTAL</a:t>
            </a:r>
            <a:endParaRPr lang="en-US" sz="1200" baseline="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6247" y="4055167"/>
            <a:ext cx="1065570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+mn-lt"/>
              </a:rPr>
              <a:t>[EMULATOR]</a:t>
            </a:r>
            <a:endParaRPr lang="en-US" sz="1200" baseline="0" dirty="0">
              <a:latin typeface="+mn-lt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208475" y="6037249"/>
            <a:ext cx="1852654" cy="698106"/>
          </a:xfrm>
          <a:prstGeom prst="wedgeRectCallout">
            <a:avLst>
              <a:gd name="adj1" fmla="val -67185"/>
              <a:gd name="adj2" fmla="val -2795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Genre </a:t>
            </a:r>
            <a:r>
              <a:rPr lang="de-DE" sz="1000" dirty="0" err="1" smtClean="0"/>
              <a:t>and</a:t>
            </a:r>
            <a:r>
              <a:rPr lang="de-DE" sz="1000" dirty="0" smtClean="0"/>
              <a:t> Emulator all </a:t>
            </a:r>
            <a:r>
              <a:rPr lang="de-DE" sz="1000" dirty="0" err="1" smtClean="0"/>
              <a:t>designed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me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fit in a </a:t>
            </a:r>
            <a:r>
              <a:rPr lang="de-DE" sz="1000" dirty="0" err="1" smtClean="0"/>
              <a:t>special</a:t>
            </a:r>
            <a:r>
              <a:rPr lang="de-DE" sz="1000" dirty="0" smtClean="0"/>
              <a:t> </a:t>
            </a:r>
            <a:r>
              <a:rPr lang="de-DE" sz="1000" dirty="0" err="1" smtClean="0"/>
              <a:t>size</a:t>
            </a:r>
            <a:r>
              <a:rPr lang="de-DE" sz="1000" dirty="0" smtClean="0"/>
              <a:t> </a:t>
            </a:r>
            <a:r>
              <a:rPr lang="de-DE" sz="1000" dirty="0" err="1" smtClean="0"/>
              <a:t>designed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me</a:t>
            </a:r>
            <a:endParaRPr lang="de-DE" sz="1000" dirty="0" smtClean="0"/>
          </a:p>
          <a:p>
            <a:pPr algn="ctr"/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4794637" y="3955265"/>
            <a:ext cx="2062839" cy="473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744604" y="155570"/>
            <a:ext cx="4417565" cy="698106"/>
          </a:xfrm>
          <a:prstGeom prst="wedgeRectCallout">
            <a:avLst>
              <a:gd name="adj1" fmla="val -2975"/>
              <a:gd name="adj2" fmla="val 2420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i="1" dirty="0" err="1"/>
              <a:t>Reconfigure</a:t>
            </a:r>
            <a:r>
              <a:rPr lang="de-DE" sz="1000" i="1" dirty="0"/>
              <a:t> </a:t>
            </a:r>
            <a:r>
              <a:rPr lang="de-DE" sz="1000" i="1" dirty="0" err="1"/>
              <a:t>History.Dat</a:t>
            </a:r>
            <a:r>
              <a:rPr lang="de-DE" sz="1000" i="1" dirty="0"/>
              <a:t> Module </a:t>
            </a:r>
            <a:r>
              <a:rPr lang="de-DE" sz="1000" i="1" dirty="0" err="1"/>
              <a:t>to</a:t>
            </a:r>
            <a:r>
              <a:rPr lang="de-DE" sz="1000" i="1" dirty="0"/>
              <a:t> </a:t>
            </a:r>
            <a:r>
              <a:rPr lang="de-DE" sz="1000" i="1" dirty="0" err="1"/>
              <a:t>be</a:t>
            </a:r>
            <a:r>
              <a:rPr lang="de-DE" sz="1000" i="1" dirty="0"/>
              <a:t> </a:t>
            </a:r>
            <a:r>
              <a:rPr lang="de-DE" sz="1000" i="1" dirty="0" err="1"/>
              <a:t>feed</a:t>
            </a:r>
            <a:r>
              <a:rPr lang="de-DE" sz="1000" i="1" dirty="0"/>
              <a:t> a [TITLE], [ALTNAME], … </a:t>
            </a:r>
            <a:r>
              <a:rPr lang="de-DE" sz="1000" i="1" dirty="0" err="1"/>
              <a:t>for</a:t>
            </a:r>
            <a:r>
              <a:rPr lang="de-DE" sz="1000" i="1" dirty="0"/>
              <a:t> </a:t>
            </a:r>
            <a:r>
              <a:rPr lang="de-DE" sz="1000" i="1" dirty="0" err="1"/>
              <a:t>display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information</a:t>
            </a:r>
            <a:endParaRPr lang="de-DE" sz="10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i="1" dirty="0" err="1"/>
              <a:t>Use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scrolling</a:t>
            </a:r>
            <a:r>
              <a:rPr lang="de-DE" sz="1000" i="1" dirty="0"/>
              <a:t> </a:t>
            </a:r>
            <a:r>
              <a:rPr lang="de-DE" sz="1000" i="1" dirty="0" err="1"/>
              <a:t>test</a:t>
            </a:r>
            <a:r>
              <a:rPr lang="de-DE" sz="1000" i="1" dirty="0"/>
              <a:t> </a:t>
            </a:r>
            <a:r>
              <a:rPr lang="de-DE" sz="1000" i="1" dirty="0" err="1"/>
              <a:t>animation</a:t>
            </a:r>
            <a:r>
              <a:rPr lang="de-DE" sz="1000" i="1" dirty="0"/>
              <a:t> </a:t>
            </a:r>
            <a:r>
              <a:rPr lang="de-DE" sz="1000" i="1" dirty="0" err="1"/>
              <a:t>module</a:t>
            </a:r>
            <a:r>
              <a:rPr lang="de-DE" sz="1000" i="1" dirty="0"/>
              <a:t> </a:t>
            </a:r>
            <a:r>
              <a:rPr lang="de-DE" sz="1000" i="1" dirty="0" err="1"/>
              <a:t>to</a:t>
            </a:r>
            <a:r>
              <a:rPr lang="de-DE" sz="1000" i="1" dirty="0"/>
              <a:t> scroll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information</a:t>
            </a:r>
            <a:endParaRPr lang="de-DE" sz="1000" i="1" dirty="0"/>
          </a:p>
          <a:p>
            <a:pPr algn="ctr"/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7237" y="3443244"/>
            <a:ext cx="643485" cy="77823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e-DE" sz="800" baseline="0" dirty="0" smtClean="0">
                <a:latin typeface="+mn-lt"/>
              </a:rPr>
              <a:t>[ESB RATING]</a:t>
            </a:r>
            <a:endParaRPr lang="en-US" sz="800" baseline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666" y="6434009"/>
            <a:ext cx="4509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 smtClean="0">
                <a:solidFill>
                  <a:srgbClr val="FF0000"/>
                </a:solidFill>
                <a:latin typeface="+mn-lt"/>
              </a:rPr>
              <a:t>All Detail</a:t>
            </a:r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 area info is to use the fade module during transitions</a:t>
            </a:r>
            <a:endParaRPr lang="en-US" sz="1200" baseline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977" y="6196580"/>
            <a:ext cx="26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baseline="0" dirty="0" smtClean="0">
                <a:solidFill>
                  <a:srgbClr val="FF0000"/>
                </a:solidFill>
                <a:latin typeface="+mn-lt"/>
              </a:rPr>
              <a:t>!</a:t>
            </a:r>
            <a:endParaRPr lang="en-US" sz="1200" b="1" baseline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280283" y="6087171"/>
            <a:ext cx="1852654" cy="698106"/>
          </a:xfrm>
          <a:prstGeom prst="wedgeRectCallout">
            <a:avLst>
              <a:gd name="adj1" fmla="val -58172"/>
              <a:gd name="adj2" fmla="val -158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Selected TV </a:t>
            </a:r>
            <a:r>
              <a:rPr lang="de-DE" sz="1000" dirty="0" err="1" smtClean="0"/>
              <a:t>for</a:t>
            </a:r>
            <a:r>
              <a:rPr lang="de-DE" sz="1000" dirty="0" smtClean="0"/>
              <a:t> Detail, </a:t>
            </a:r>
            <a:r>
              <a:rPr lang="de-DE" sz="1000" dirty="0" err="1" smtClean="0"/>
              <a:t>add</a:t>
            </a:r>
            <a:r>
              <a:rPr lang="de-DE" sz="1000" dirty="0" smtClean="0"/>
              <a:t> </a:t>
            </a:r>
            <a:r>
              <a:rPr lang="de-DE" sz="1000" dirty="0" err="1" smtClean="0"/>
              <a:t>Border</a:t>
            </a:r>
            <a:r>
              <a:rPr lang="de-DE" sz="1000" dirty="0" smtClean="0"/>
              <a:t> </a:t>
            </a:r>
            <a:r>
              <a:rPr lang="de-DE" sz="1000" dirty="0" err="1" smtClean="0"/>
              <a:t>as</a:t>
            </a:r>
            <a:r>
              <a:rPr lang="de-DE" sz="1000" dirty="0" smtClean="0"/>
              <a:t> a </a:t>
            </a:r>
            <a:r>
              <a:rPr lang="de-DE" sz="1000" dirty="0" err="1" smtClean="0"/>
              <a:t>highlight</a:t>
            </a:r>
            <a:endParaRPr lang="de-DE" sz="1000" dirty="0" smtClean="0"/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76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662" y="1391477"/>
            <a:ext cx="9128098" cy="235449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baseline="0" dirty="0" smtClean="0">
                <a:latin typeface="+mn-lt"/>
              </a:rPr>
              <a:t>Using the fade module</a:t>
            </a:r>
            <a:r>
              <a:rPr lang="en-US" sz="1050" b="1" dirty="0" smtClean="0">
                <a:latin typeface="+mn-lt"/>
              </a:rPr>
              <a:t> for artwork</a:t>
            </a:r>
          </a:p>
          <a:p>
            <a:endParaRPr lang="en-US" sz="1050" baseline="0" dirty="0">
              <a:latin typeface="+mn-lt"/>
            </a:endParaRPr>
          </a:p>
          <a:p>
            <a:r>
              <a:rPr lang="en-US" sz="1050" dirty="0" err="1"/>
              <a:t>fe.load_module</a:t>
            </a:r>
            <a:r>
              <a:rPr lang="en-US" sz="1050" dirty="0"/>
              <a:t>( "fade" );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// fill an entire surface with our snap at a resolution of 480x360</a:t>
            </a:r>
            <a:br>
              <a:rPr lang="en-US" sz="1050" dirty="0"/>
            </a:br>
            <a:r>
              <a:rPr lang="en-US" sz="1050" dirty="0"/>
              <a:t>//</a:t>
            </a:r>
            <a:br>
              <a:rPr lang="en-US" sz="1050" dirty="0"/>
            </a:br>
            <a:r>
              <a:rPr lang="en-US" sz="1050" dirty="0"/>
              <a:t>local surface = </a:t>
            </a:r>
            <a:r>
              <a:rPr lang="en-US" sz="1050" dirty="0" err="1"/>
              <a:t>fe.add_surface</a:t>
            </a:r>
            <a:r>
              <a:rPr lang="en-US" sz="1050" dirty="0"/>
              <a:t>( 480, 360 );</a:t>
            </a:r>
            <a:br>
              <a:rPr lang="en-US" sz="1050" dirty="0"/>
            </a:br>
            <a:r>
              <a:rPr lang="en-US" sz="1050" dirty="0"/>
              <a:t>local snap = </a:t>
            </a:r>
            <a:r>
              <a:rPr lang="en-US" sz="1050" dirty="0" err="1"/>
              <a:t>FadeArt</a:t>
            </a:r>
            <a:r>
              <a:rPr lang="en-US" sz="1050" dirty="0"/>
              <a:t>( "snap", 0, 0, 480, 360, surface );</a:t>
            </a:r>
            <a:br>
              <a:rPr lang="en-US" sz="1050" dirty="0"/>
            </a:br>
            <a:r>
              <a:rPr lang="en-US" sz="1050" dirty="0" err="1"/>
              <a:t>snap.preserve_aspect_ratio</a:t>
            </a:r>
            <a:r>
              <a:rPr lang="en-US" sz="1050" dirty="0"/>
              <a:t> = true;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// position and pinch the surface</a:t>
            </a:r>
            <a:br>
              <a:rPr lang="en-US" sz="1050" dirty="0"/>
            </a:br>
            <a:r>
              <a:rPr lang="en-US" sz="1050" dirty="0"/>
              <a:t>//</a:t>
            </a:r>
            <a:br>
              <a:rPr lang="en-US" sz="1050" dirty="0"/>
            </a:br>
            <a:r>
              <a:rPr lang="en-US" sz="1050" dirty="0" err="1"/>
              <a:t>surface.set_pos</a:t>
            </a:r>
            <a:r>
              <a:rPr lang="en-US" sz="1050" dirty="0"/>
              <a:t>( 330, 80, 300, 250 );</a:t>
            </a:r>
            <a:br>
              <a:rPr lang="en-US" sz="1050" dirty="0"/>
            </a:br>
            <a:r>
              <a:rPr lang="en-US" sz="1050" dirty="0" err="1"/>
              <a:t>surface.pinch_y</a:t>
            </a:r>
            <a:r>
              <a:rPr lang="en-US" sz="1050" dirty="0"/>
              <a:t> = -80; </a:t>
            </a:r>
            <a:endParaRPr lang="en-US" sz="1050" baseline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662" y="3896139"/>
            <a:ext cx="9128098" cy="283923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baseline="0" dirty="0" smtClean="0">
                <a:latin typeface="+mn-lt"/>
              </a:rPr>
              <a:t>Using the scrolling text module</a:t>
            </a:r>
            <a:r>
              <a:rPr lang="en-US" sz="1050" b="1" dirty="0" smtClean="0">
                <a:latin typeface="+mn-lt"/>
              </a:rPr>
              <a:t> for text</a:t>
            </a:r>
          </a:p>
          <a:p>
            <a:endParaRPr lang="en-US" sz="1050" baseline="0" dirty="0">
              <a:latin typeface="+mn-lt"/>
            </a:endParaRPr>
          </a:p>
          <a:p>
            <a:r>
              <a:rPr lang="en-US" sz="1050" dirty="0" err="1"/>
              <a:t>fe.load_module</a:t>
            </a:r>
            <a:r>
              <a:rPr lang="en-US" sz="1050" dirty="0"/>
              <a:t>("objects/</a:t>
            </a:r>
            <a:r>
              <a:rPr lang="en-US" sz="1050" dirty="0" err="1"/>
              <a:t>scrollingtext</a:t>
            </a:r>
            <a:r>
              <a:rPr lang="en-US" sz="1050" dirty="0"/>
              <a:t>");</a:t>
            </a:r>
          </a:p>
          <a:p>
            <a:r>
              <a:rPr lang="en-US" sz="1050" dirty="0"/>
              <a:t>local </a:t>
            </a:r>
            <a:r>
              <a:rPr lang="en-US" sz="1050" dirty="0" err="1"/>
              <a:t>scroller</a:t>
            </a:r>
            <a:r>
              <a:rPr lang="en-US" sz="1050" dirty="0"/>
              <a:t> = </a:t>
            </a:r>
            <a:r>
              <a:rPr lang="en-US" sz="1050" dirty="0" err="1"/>
              <a:t>ScrollingText.add</a:t>
            </a:r>
            <a:r>
              <a:rPr lang="en-US" sz="1050" dirty="0"/>
              <a:t>( "[Title]", 25, 50, </a:t>
            </a:r>
            <a:r>
              <a:rPr lang="en-US" sz="1050" dirty="0" err="1"/>
              <a:t>fe.layout.width</a:t>
            </a:r>
            <a:r>
              <a:rPr lang="en-US" sz="1050" dirty="0"/>
              <a:t> - 25, 75, </a:t>
            </a:r>
            <a:r>
              <a:rPr lang="en-US" sz="1050" dirty="0" err="1"/>
              <a:t>ScrollType.HORIZONTAL_LEFT</a:t>
            </a:r>
            <a:r>
              <a:rPr lang="en-US" sz="1050" dirty="0"/>
              <a:t> );</a:t>
            </a:r>
          </a:p>
          <a:p>
            <a:endParaRPr lang="en-US" sz="1050" dirty="0"/>
          </a:p>
          <a:p>
            <a:r>
              <a:rPr lang="en-US" sz="1050" dirty="0"/>
              <a:t>//there is a couple wrapper functions for color:</a:t>
            </a:r>
          </a:p>
          <a:p>
            <a:r>
              <a:rPr lang="en-US" sz="1050" dirty="0" err="1"/>
              <a:t>scroller.set_rgb</a:t>
            </a:r>
            <a:r>
              <a:rPr lang="en-US" sz="1050" dirty="0"/>
              <a:t>( 255, 0, 0 );  //the text color</a:t>
            </a:r>
          </a:p>
          <a:p>
            <a:r>
              <a:rPr lang="en-US" sz="1050" dirty="0" err="1"/>
              <a:t>scroller.set_bg_rgb</a:t>
            </a:r>
            <a:r>
              <a:rPr lang="en-US" sz="1050" dirty="0"/>
              <a:t>( 0, 0, 0 ); //the surface color (uses a pixel.png to color the surface)</a:t>
            </a:r>
          </a:p>
          <a:p>
            <a:r>
              <a:rPr lang="en-US" sz="1050" dirty="0"/>
              <a:t>//</a:t>
            </a:r>
            <a:r>
              <a:rPr lang="en-US" sz="1050" dirty="0" err="1"/>
              <a:t>scroller.set_pos</a:t>
            </a:r>
            <a:r>
              <a:rPr lang="en-US" sz="1050" dirty="0"/>
              <a:t>( 0, 0, 100, 100 ); //the surface x, y, w, h</a:t>
            </a:r>
          </a:p>
          <a:p>
            <a:endParaRPr lang="en-US" sz="1050" dirty="0"/>
          </a:p>
          <a:p>
            <a:r>
              <a:rPr lang="en-US" sz="1050" dirty="0"/>
              <a:t>//you can access the surface and text objects directly</a:t>
            </a:r>
          </a:p>
          <a:p>
            <a:r>
              <a:rPr lang="en-US" sz="1050" dirty="0"/>
              <a:t>//</a:t>
            </a:r>
            <a:r>
              <a:rPr lang="en-US" sz="1050" dirty="0" err="1"/>
              <a:t>scroller.surface</a:t>
            </a:r>
            <a:r>
              <a:rPr lang="en-US" sz="1050" dirty="0"/>
              <a:t> &lt;- the surface</a:t>
            </a:r>
          </a:p>
          <a:p>
            <a:r>
              <a:rPr lang="en-US" sz="1050" dirty="0"/>
              <a:t>//</a:t>
            </a:r>
            <a:r>
              <a:rPr lang="en-US" sz="1050" dirty="0" err="1"/>
              <a:t>scroller.text</a:t>
            </a:r>
            <a:r>
              <a:rPr lang="en-US" sz="1050" dirty="0"/>
              <a:t> &lt;- the text object</a:t>
            </a:r>
          </a:p>
          <a:p>
            <a:endParaRPr lang="en-US" sz="1050" dirty="0"/>
          </a:p>
          <a:p>
            <a:r>
              <a:rPr lang="en-US" sz="1050" dirty="0"/>
              <a:t>//There are also some settings:</a:t>
            </a:r>
          </a:p>
          <a:p>
            <a:r>
              <a:rPr lang="en-US" sz="1050" dirty="0" err="1"/>
              <a:t>scroller.settings.delay</a:t>
            </a:r>
            <a:r>
              <a:rPr lang="en-US" sz="1050" dirty="0"/>
              <a:t> = 500;</a:t>
            </a:r>
          </a:p>
          <a:p>
            <a:r>
              <a:rPr lang="en-US" sz="1050" dirty="0" err="1"/>
              <a:t>scroller.settings.loop</a:t>
            </a:r>
            <a:r>
              <a:rPr lang="en-US" sz="1050" dirty="0"/>
              <a:t> = -1;</a:t>
            </a:r>
            <a:endParaRPr lang="en-US" sz="1050" baseline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662" y="214685"/>
            <a:ext cx="9128098" cy="4154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baseline="0" dirty="0" smtClean="0">
                <a:latin typeface="+mn-lt"/>
              </a:rPr>
              <a:t>History.dat</a:t>
            </a:r>
            <a:r>
              <a:rPr lang="en-US" sz="1050" b="1" dirty="0" smtClean="0">
                <a:latin typeface="+mn-lt"/>
              </a:rPr>
              <a:t> code</a:t>
            </a:r>
          </a:p>
          <a:p>
            <a:r>
              <a:rPr lang="en-US" sz="1050" dirty="0">
                <a:hlinkClick r:id="rId2"/>
              </a:rPr>
              <a:t>https://</a:t>
            </a:r>
            <a:r>
              <a:rPr lang="en-US" sz="1050" dirty="0" smtClean="0">
                <a:hlinkClick r:id="rId2"/>
              </a:rPr>
              <a:t>github.com/mickelson/attract/blob/master/config/plugins/History.dat/plugin.nut</a:t>
            </a:r>
            <a:r>
              <a:rPr lang="en-US" sz="105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9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442" y="32504"/>
            <a:ext cx="947000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///////////////////////////////////////////////////</a:t>
            </a:r>
          </a:p>
          <a:p>
            <a:r>
              <a:rPr lang="en-US" sz="700" dirty="0"/>
              <a:t>//</a:t>
            </a:r>
          </a:p>
          <a:p>
            <a:r>
              <a:rPr lang="en-US" sz="700" dirty="0"/>
              <a:t>// Attract-Mode Frontend - Use History.dat plugin</a:t>
            </a:r>
          </a:p>
          <a:p>
            <a:r>
              <a:rPr lang="en-US" sz="700" dirty="0"/>
              <a:t>//</a:t>
            </a:r>
          </a:p>
          <a:p>
            <a:r>
              <a:rPr lang="en-US" sz="700" dirty="0"/>
              <a:t>//</a:t>
            </a:r>
          </a:p>
          <a:p>
            <a:r>
              <a:rPr lang="en-US" sz="700" dirty="0"/>
              <a:t>// This plugin will allow you to load the History.</a:t>
            </a:r>
          </a:p>
          <a:p>
            <a:r>
              <a:rPr lang="en-US" sz="700" dirty="0"/>
              <a:t>// </a:t>
            </a:r>
            <a:r>
              <a:rPr lang="en-US" sz="700" dirty="0" err="1"/>
              <a:t>dat</a:t>
            </a:r>
            <a:r>
              <a:rPr lang="en-US" sz="700" dirty="0"/>
              <a:t> data for a given game into a text object.</a:t>
            </a:r>
          </a:p>
          <a:p>
            <a:r>
              <a:rPr lang="en-US" sz="700" dirty="0"/>
              <a:t>//</a:t>
            </a:r>
          </a:p>
          <a:p>
            <a:r>
              <a:rPr lang="en-US" sz="700" dirty="0"/>
              <a:t>// Based upon the history.dat plugin and altered</a:t>
            </a:r>
          </a:p>
          <a:p>
            <a:r>
              <a:rPr lang="en-US" sz="700" dirty="0"/>
              <a:t>// to allow showing the data in a layout instead</a:t>
            </a:r>
          </a:p>
          <a:p>
            <a:r>
              <a:rPr lang="en-US" sz="700" dirty="0"/>
              <a:t>// of having to press a button</a:t>
            </a:r>
          </a:p>
          <a:p>
            <a:r>
              <a:rPr lang="en-US" sz="700" dirty="0"/>
              <a:t>// The original History.dat plugin needs to be</a:t>
            </a:r>
          </a:p>
          <a:p>
            <a:r>
              <a:rPr lang="en-US" sz="700" dirty="0"/>
              <a:t>// configured for this to work</a:t>
            </a:r>
          </a:p>
          <a:p>
            <a:r>
              <a:rPr lang="en-US" sz="700" dirty="0"/>
              <a:t>///////////////////////////////////////////////////</a:t>
            </a:r>
          </a:p>
          <a:p>
            <a:endParaRPr lang="en-US" sz="700" dirty="0"/>
          </a:p>
          <a:p>
            <a:r>
              <a:rPr lang="en-US" sz="700" dirty="0"/>
              <a:t>//</a:t>
            </a:r>
          </a:p>
          <a:p>
            <a:r>
              <a:rPr lang="en-US" sz="700" dirty="0"/>
              <a:t>// Load our history.dat file utilities</a:t>
            </a:r>
          </a:p>
          <a:p>
            <a:r>
              <a:rPr lang="en-US" sz="700" dirty="0"/>
              <a:t>//</a:t>
            </a:r>
          </a:p>
          <a:p>
            <a:r>
              <a:rPr lang="en-US" sz="700" dirty="0"/>
              <a:t>local </a:t>
            </a:r>
            <a:r>
              <a:rPr lang="en-US" sz="700" dirty="0" err="1"/>
              <a:t>my_dir</a:t>
            </a:r>
            <a:r>
              <a:rPr lang="en-US" sz="700" dirty="0"/>
              <a:t> = </a:t>
            </a:r>
            <a:r>
              <a:rPr lang="en-US" sz="700" dirty="0" err="1"/>
              <a:t>fe.script_dir</a:t>
            </a:r>
            <a:r>
              <a:rPr lang="en-US" sz="700" dirty="0"/>
              <a:t>;</a:t>
            </a:r>
          </a:p>
          <a:p>
            <a:r>
              <a:rPr lang="en-US" sz="700" dirty="0" err="1"/>
              <a:t>dofile</a:t>
            </a:r>
            <a:r>
              <a:rPr lang="en-US" sz="700" dirty="0"/>
              <a:t>( </a:t>
            </a:r>
            <a:r>
              <a:rPr lang="en-US" sz="700" dirty="0" err="1"/>
              <a:t>my_dir</a:t>
            </a:r>
            <a:r>
              <a:rPr lang="en-US" sz="700" dirty="0"/>
              <a:t> + "</a:t>
            </a:r>
            <a:r>
              <a:rPr lang="en-US" sz="700" dirty="0" err="1"/>
              <a:t>file_util.nut</a:t>
            </a:r>
            <a:r>
              <a:rPr lang="en-US" sz="700" dirty="0"/>
              <a:t>" );</a:t>
            </a:r>
          </a:p>
          <a:p>
            <a:endParaRPr lang="de-DE" sz="700" dirty="0" smtClean="0"/>
          </a:p>
          <a:p>
            <a:r>
              <a:rPr lang="de-DE" sz="700" dirty="0" err="1"/>
              <a:t>local</a:t>
            </a:r>
            <a:r>
              <a:rPr lang="de-DE" sz="700" dirty="0"/>
              <a:t> </a:t>
            </a:r>
            <a:r>
              <a:rPr lang="de-DE" sz="700" dirty="0" err="1"/>
              <a:t>config</a:t>
            </a:r>
            <a:r>
              <a:rPr lang="de-DE" sz="700" dirty="0"/>
              <a:t>=</a:t>
            </a:r>
            <a:r>
              <a:rPr lang="de-DE" sz="700" dirty="0" err="1"/>
              <a:t>fe.get_config</a:t>
            </a:r>
            <a:r>
              <a:rPr lang="de-DE" sz="700" dirty="0" smtClean="0"/>
              <a:t>(); </a:t>
            </a:r>
            <a:endParaRPr lang="de-DE" sz="700" dirty="0"/>
          </a:p>
          <a:p>
            <a:endParaRPr lang="en-US" sz="700" dirty="0"/>
          </a:p>
          <a:p>
            <a:r>
              <a:rPr lang="en-US" sz="700" dirty="0" smtClean="0"/>
              <a:t>class </a:t>
            </a:r>
            <a:r>
              <a:rPr lang="en-US" sz="700" dirty="0" err="1" smtClean="0"/>
              <a:t>LoadHistory</a:t>
            </a:r>
            <a:endParaRPr lang="en-US" sz="700" dirty="0"/>
          </a:p>
          <a:p>
            <a:r>
              <a:rPr lang="en-US" sz="700" dirty="0"/>
              <a:t>{</a:t>
            </a:r>
          </a:p>
          <a:p>
            <a:r>
              <a:rPr lang="en-US" sz="700" dirty="0" smtClean="0"/>
              <a:t>	</a:t>
            </a:r>
            <a:r>
              <a:rPr lang="en-US" sz="700" dirty="0" err="1" smtClean="0"/>
              <a:t>m_text</a:t>
            </a:r>
            <a:r>
              <a:rPr lang="en-US" sz="700" dirty="0" smtClean="0"/>
              <a:t> </a:t>
            </a:r>
            <a:r>
              <a:rPr lang="en-US" sz="700" dirty="0"/>
              <a:t>= "";</a:t>
            </a:r>
          </a:p>
          <a:p>
            <a:r>
              <a:rPr lang="en-US" sz="700" dirty="0"/>
              <a:t>	</a:t>
            </a:r>
            <a:r>
              <a:rPr lang="en-US" sz="700" dirty="0" err="1"/>
              <a:t>m_curr_rom</a:t>
            </a:r>
            <a:r>
              <a:rPr lang="en-US" sz="700" dirty="0"/>
              <a:t> = "";</a:t>
            </a:r>
          </a:p>
          <a:p>
            <a:endParaRPr lang="en-US" sz="700" dirty="0"/>
          </a:p>
          <a:p>
            <a:r>
              <a:rPr lang="en-US" sz="700" dirty="0"/>
              <a:t>	function </a:t>
            </a:r>
            <a:r>
              <a:rPr lang="en-US" sz="700" dirty="0" err="1"/>
              <a:t>loadtext</a:t>
            </a:r>
            <a:r>
              <a:rPr lang="en-US" sz="700" dirty="0"/>
              <a:t>()</a:t>
            </a:r>
          </a:p>
          <a:p>
            <a:r>
              <a:rPr lang="en-US" sz="700" dirty="0"/>
              <a:t>	{</a:t>
            </a:r>
          </a:p>
          <a:p>
            <a:r>
              <a:rPr lang="en-US" sz="700" dirty="0"/>
              <a:t>		local sys = split( </a:t>
            </a:r>
            <a:r>
              <a:rPr lang="en-US" sz="700" dirty="0" err="1"/>
              <a:t>fe.game_info</a:t>
            </a:r>
            <a:r>
              <a:rPr lang="en-US" sz="700" dirty="0"/>
              <a:t>( </a:t>
            </a:r>
            <a:r>
              <a:rPr lang="en-US" sz="700" dirty="0" err="1"/>
              <a:t>Info.System</a:t>
            </a:r>
            <a:r>
              <a:rPr lang="en-US" sz="700" dirty="0"/>
              <a:t> ), ";" );</a:t>
            </a:r>
          </a:p>
          <a:p>
            <a:r>
              <a:rPr lang="en-US" sz="700" dirty="0"/>
              <a:t>		local rom = </a:t>
            </a:r>
            <a:r>
              <a:rPr lang="en-US" sz="700" dirty="0" err="1"/>
              <a:t>fe.game_info</a:t>
            </a:r>
            <a:r>
              <a:rPr lang="en-US" sz="700" dirty="0"/>
              <a:t>( </a:t>
            </a:r>
            <a:r>
              <a:rPr lang="en-US" sz="700" dirty="0" err="1"/>
              <a:t>Info.Name</a:t>
            </a:r>
            <a:r>
              <a:rPr lang="en-US" sz="700" dirty="0"/>
              <a:t> );</a:t>
            </a:r>
          </a:p>
          <a:p>
            <a:endParaRPr lang="en-US" sz="700" dirty="0"/>
          </a:p>
          <a:p>
            <a:r>
              <a:rPr lang="en-US" sz="700" dirty="0"/>
              <a:t>		//</a:t>
            </a:r>
          </a:p>
          <a:p>
            <a:r>
              <a:rPr lang="en-US" sz="700" dirty="0"/>
              <a:t>		// we only go to the trouble of loading the entry if</a:t>
            </a:r>
          </a:p>
          <a:p>
            <a:r>
              <a:rPr lang="en-US" sz="700" dirty="0"/>
              <a:t>		// it is not already currently loaded</a:t>
            </a:r>
          </a:p>
          <a:p>
            <a:r>
              <a:rPr lang="en-US" sz="700" dirty="0"/>
              <a:t>		//</a:t>
            </a:r>
          </a:p>
          <a:p>
            <a:r>
              <a:rPr lang="en-US" sz="700" dirty="0"/>
              <a:t>		if ( </a:t>
            </a:r>
            <a:r>
              <a:rPr lang="en-US" sz="700" dirty="0" err="1"/>
              <a:t>m_curr_rom</a:t>
            </a:r>
            <a:r>
              <a:rPr lang="en-US" sz="700" dirty="0"/>
              <a:t> != rom )</a:t>
            </a:r>
          </a:p>
          <a:p>
            <a:r>
              <a:rPr lang="en-US" sz="700" dirty="0"/>
              <a:t>		{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m_curr_rom</a:t>
            </a:r>
            <a:r>
              <a:rPr lang="en-US" sz="700" dirty="0"/>
              <a:t> = rom;</a:t>
            </a:r>
          </a:p>
          <a:p>
            <a:r>
              <a:rPr lang="en-US" sz="700" dirty="0"/>
              <a:t>			local alt = </a:t>
            </a:r>
            <a:r>
              <a:rPr lang="en-US" sz="700" dirty="0" err="1"/>
              <a:t>fe.game_info</a:t>
            </a:r>
            <a:r>
              <a:rPr lang="en-US" sz="700" dirty="0"/>
              <a:t>( </a:t>
            </a:r>
            <a:r>
              <a:rPr lang="en-US" sz="700" dirty="0" err="1"/>
              <a:t>Info.AltRomname</a:t>
            </a:r>
            <a:r>
              <a:rPr lang="en-US" sz="700" dirty="0"/>
              <a:t> );</a:t>
            </a:r>
          </a:p>
          <a:p>
            <a:r>
              <a:rPr lang="en-US" sz="700" dirty="0"/>
              <a:t>			local </a:t>
            </a:r>
            <a:r>
              <a:rPr lang="en-US" sz="700" dirty="0" err="1"/>
              <a:t>cloneof</a:t>
            </a:r>
            <a:r>
              <a:rPr lang="en-US" sz="700" dirty="0"/>
              <a:t> = </a:t>
            </a:r>
            <a:r>
              <a:rPr lang="en-US" sz="700" dirty="0" err="1"/>
              <a:t>fe.game_info</a:t>
            </a:r>
            <a:r>
              <a:rPr lang="en-US" sz="700" dirty="0"/>
              <a:t>( </a:t>
            </a:r>
            <a:r>
              <a:rPr lang="en-US" sz="700" dirty="0" err="1"/>
              <a:t>Info.CloneOf</a:t>
            </a:r>
            <a:r>
              <a:rPr lang="en-US" sz="700" dirty="0"/>
              <a:t> );</a:t>
            </a:r>
          </a:p>
          <a:p>
            <a:endParaRPr lang="en-US" sz="700" dirty="0"/>
          </a:p>
          <a:p>
            <a:r>
              <a:rPr lang="en-US" sz="700" dirty="0"/>
              <a:t>			local lookup = </a:t>
            </a:r>
            <a:r>
              <a:rPr lang="en-US" sz="700" dirty="0" err="1"/>
              <a:t>get_history_offset</a:t>
            </a:r>
            <a:r>
              <a:rPr lang="en-US" sz="700" dirty="0"/>
              <a:t>( sys, rom, alt, </a:t>
            </a:r>
            <a:r>
              <a:rPr lang="en-US" sz="700" dirty="0" err="1"/>
              <a:t>cloneof</a:t>
            </a:r>
            <a:r>
              <a:rPr lang="en-US" sz="700" dirty="0"/>
              <a:t> );</a:t>
            </a:r>
          </a:p>
          <a:p>
            <a:endParaRPr lang="en-US" sz="700" dirty="0"/>
          </a:p>
          <a:p>
            <a:r>
              <a:rPr lang="en-US" sz="700" dirty="0"/>
              <a:t>			if ( lookup &gt;= 0 )</a:t>
            </a:r>
          </a:p>
          <a:p>
            <a:r>
              <a:rPr lang="en-US" sz="700" dirty="0"/>
              <a:t>			{</a:t>
            </a:r>
          </a:p>
          <a:p>
            <a:r>
              <a:rPr lang="en-US" sz="700" dirty="0"/>
              <a:t>				m_text.msg = </a:t>
            </a:r>
            <a:r>
              <a:rPr lang="en-US" sz="700" dirty="0" err="1"/>
              <a:t>get_history_entry</a:t>
            </a:r>
            <a:r>
              <a:rPr lang="en-US" sz="700" dirty="0"/>
              <a:t>( lookup, </a:t>
            </a:r>
            <a:r>
              <a:rPr lang="en-US" sz="700" dirty="0" err="1"/>
              <a:t>config</a:t>
            </a:r>
            <a:r>
              <a:rPr lang="en-US" sz="700" dirty="0"/>
              <a:t> );</a:t>
            </a:r>
          </a:p>
          <a:p>
            <a:r>
              <a:rPr lang="en-US" sz="700" dirty="0"/>
              <a:t>			}</a:t>
            </a:r>
          </a:p>
          <a:p>
            <a:r>
              <a:rPr lang="en-US" sz="700" dirty="0"/>
              <a:t>			else</a:t>
            </a:r>
          </a:p>
          <a:p>
            <a:r>
              <a:rPr lang="en-US" sz="700" dirty="0"/>
              <a:t>			{</a:t>
            </a:r>
          </a:p>
          <a:p>
            <a:r>
              <a:rPr lang="en-US" sz="700" dirty="0"/>
              <a:t>				if ( lookup == -2 )</a:t>
            </a:r>
          </a:p>
          <a:p>
            <a:r>
              <a:rPr lang="en-US" sz="700" dirty="0"/>
              <a:t>					m_text.msg = "Index file not found.  Try generating an index from the history.dat plug-in configuration menu.";</a:t>
            </a:r>
          </a:p>
          <a:p>
            <a:r>
              <a:rPr lang="en-US" sz="700" dirty="0"/>
              <a:t>				else	</a:t>
            </a:r>
          </a:p>
          <a:p>
            <a:r>
              <a:rPr lang="en-US" sz="700" dirty="0"/>
              <a:t>					m_text.msg = "Unable to locate: "</a:t>
            </a:r>
          </a:p>
          <a:p>
            <a:r>
              <a:rPr lang="en-US" sz="700" dirty="0"/>
              <a:t>						+ rom;</a:t>
            </a:r>
          </a:p>
          <a:p>
            <a:r>
              <a:rPr lang="en-US" sz="700" dirty="0"/>
              <a:t>			}</a:t>
            </a:r>
          </a:p>
          <a:p>
            <a:r>
              <a:rPr lang="en-US" sz="700" dirty="0"/>
              <a:t>		</a:t>
            </a:r>
            <a:r>
              <a:rPr lang="en-US" sz="700" dirty="0" smtClean="0"/>
              <a:t>}</a:t>
            </a:r>
            <a:endParaRPr lang="en-US" sz="700" dirty="0"/>
          </a:p>
          <a:p>
            <a:r>
              <a:rPr lang="en-US" sz="700" dirty="0"/>
              <a:t>	</a:t>
            </a:r>
            <a:r>
              <a:rPr lang="en-US" sz="700" dirty="0" smtClean="0"/>
              <a:t>}</a:t>
            </a:r>
            <a:endParaRPr lang="en-US" sz="700" dirty="0"/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00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ed Bul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0069"/>
      </a:accent1>
      <a:accent2>
        <a:srgbClr val="CC0033"/>
      </a:accent2>
      <a:accent3>
        <a:srgbClr val="CCCCCC"/>
      </a:accent3>
      <a:accent4>
        <a:srgbClr val="999999"/>
      </a:accent4>
      <a:accent5>
        <a:srgbClr val="666666"/>
      </a:accent5>
      <a:accent6>
        <a:srgbClr val="FFBE00"/>
      </a:accent6>
      <a:hlink>
        <a:srgbClr val="3399FF"/>
      </a:hlink>
      <a:folHlink>
        <a:srgbClr val="B2B2B2"/>
      </a:folHlink>
    </a:clrScheme>
    <a:fontScheme name="Red Bull">
      <a:majorFont>
        <a:latin typeface="Futura Com Bold Condensed"/>
        <a:ea typeface=""/>
        <a:cs typeface=""/>
      </a:majorFont>
      <a:minorFont>
        <a:latin typeface="Futura Co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aseline="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25316CE-4773-42F5-B8CE-DC34EC59058B}" vid="{4170DFF3-67B2-4A78-8A88-6A1FD1918C15}"/>
    </a:ext>
  </a:extLst>
</a:theme>
</file>

<file path=ppt/theme/theme2.xml><?xml version="1.0" encoding="utf-8"?>
<a:theme xmlns:a="http://schemas.openxmlformats.org/drawingml/2006/main" name="red masters 4:3">
  <a:themeElements>
    <a:clrScheme name="RED BULL Colors">
      <a:dk1>
        <a:sysClr val="windowText" lastClr="000000"/>
      </a:dk1>
      <a:lt1>
        <a:sysClr val="window" lastClr="FFFFFF"/>
      </a:lt1>
      <a:dk2>
        <a:srgbClr val="0A0069"/>
      </a:dk2>
      <a:lt2>
        <a:srgbClr val="CCCCCC"/>
      </a:lt2>
      <a:accent1>
        <a:srgbClr val="0F0069"/>
      </a:accent1>
      <a:accent2>
        <a:srgbClr val="E60F46"/>
      </a:accent2>
      <a:accent3>
        <a:srgbClr val="FFBE00"/>
      </a:accent3>
      <a:accent4>
        <a:srgbClr val="CCCCCC"/>
      </a:accent4>
      <a:accent5>
        <a:srgbClr val="857040"/>
      </a:accent5>
      <a:accent6>
        <a:srgbClr val="8F8F8C"/>
      </a:accent6>
      <a:hlink>
        <a:srgbClr val="0F0069"/>
      </a:hlink>
      <a:folHlink>
        <a:srgbClr val="8F8F8C"/>
      </a:folHlink>
    </a:clrScheme>
    <a:fontScheme name="RB Fonts">
      <a:majorFont>
        <a:latin typeface="Futura Com Bold Condensed"/>
        <a:ea typeface=""/>
        <a:cs typeface=""/>
      </a:majorFont>
      <a:minorFont>
        <a:latin typeface="Futura Co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aseline="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25316CE-4773-42F5-B8CE-DC34EC59058B}" vid="{4170DFF3-67B2-4A78-8A88-6A1FD1918C15}"/>
    </a:ext>
  </a:extLst>
</a:theme>
</file>

<file path=ppt/theme/theme3.xml><?xml version="1.0" encoding="utf-8"?>
<a:theme xmlns:a="http://schemas.openxmlformats.org/drawingml/2006/main" name="blue masters 4:3">
  <a:themeElements>
    <a:clrScheme name="RED BULL Colors">
      <a:dk1>
        <a:sysClr val="windowText" lastClr="000000"/>
      </a:dk1>
      <a:lt1>
        <a:sysClr val="window" lastClr="FFFFFF"/>
      </a:lt1>
      <a:dk2>
        <a:srgbClr val="0A0069"/>
      </a:dk2>
      <a:lt2>
        <a:srgbClr val="CCCCCC"/>
      </a:lt2>
      <a:accent1>
        <a:srgbClr val="0F0069"/>
      </a:accent1>
      <a:accent2>
        <a:srgbClr val="E60F46"/>
      </a:accent2>
      <a:accent3>
        <a:srgbClr val="FFBE00"/>
      </a:accent3>
      <a:accent4>
        <a:srgbClr val="CCCCCC"/>
      </a:accent4>
      <a:accent5>
        <a:srgbClr val="857040"/>
      </a:accent5>
      <a:accent6>
        <a:srgbClr val="8F8F8C"/>
      </a:accent6>
      <a:hlink>
        <a:srgbClr val="0F0069"/>
      </a:hlink>
      <a:folHlink>
        <a:srgbClr val="8F8F8C"/>
      </a:folHlink>
    </a:clrScheme>
    <a:fontScheme name="RB Fonts">
      <a:majorFont>
        <a:latin typeface="Futura Com Bold Condensed"/>
        <a:ea typeface=""/>
        <a:cs typeface=""/>
      </a:majorFont>
      <a:minorFont>
        <a:latin typeface="Futura Co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aseline="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25316CE-4773-42F5-B8CE-DC34EC59058B}" vid="{4170DFF3-67B2-4A78-8A88-6A1FD1918C15}"/>
    </a:ext>
  </a:extLst>
</a:theme>
</file>

<file path=ppt/theme/theme4.xml><?xml version="1.0" encoding="utf-8"?>
<a:theme xmlns:a="http://schemas.openxmlformats.org/drawingml/2006/main" name="silver masters 4:3">
  <a:themeElements>
    <a:clrScheme name="RED BULL Colors">
      <a:dk1>
        <a:sysClr val="windowText" lastClr="000000"/>
      </a:dk1>
      <a:lt1>
        <a:sysClr val="window" lastClr="FFFFFF"/>
      </a:lt1>
      <a:dk2>
        <a:srgbClr val="0A0069"/>
      </a:dk2>
      <a:lt2>
        <a:srgbClr val="CCCCCC"/>
      </a:lt2>
      <a:accent1>
        <a:srgbClr val="0F0069"/>
      </a:accent1>
      <a:accent2>
        <a:srgbClr val="E60F46"/>
      </a:accent2>
      <a:accent3>
        <a:srgbClr val="FFBE00"/>
      </a:accent3>
      <a:accent4>
        <a:srgbClr val="CCCCCC"/>
      </a:accent4>
      <a:accent5>
        <a:srgbClr val="857040"/>
      </a:accent5>
      <a:accent6>
        <a:srgbClr val="8F8F8C"/>
      </a:accent6>
      <a:hlink>
        <a:srgbClr val="0F0069"/>
      </a:hlink>
      <a:folHlink>
        <a:srgbClr val="8F8F8C"/>
      </a:folHlink>
    </a:clrScheme>
    <a:fontScheme name="RB Fonts">
      <a:majorFont>
        <a:latin typeface="Futura Com Bold Condensed"/>
        <a:ea typeface=""/>
        <a:cs typeface=""/>
      </a:majorFont>
      <a:minorFont>
        <a:latin typeface="Futura Co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aseline="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25316CE-4773-42F5-B8CE-DC34EC59058B}" vid="{4170DFF3-67B2-4A78-8A88-6A1FD1918C15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372</Words>
  <Application>Microsoft Office PowerPoint</Application>
  <PresentationFormat>A4 Paper (210x297 mm)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MS PGothic</vt:lpstr>
      <vt:lpstr>Arial</vt:lpstr>
      <vt:lpstr>Calibri</vt:lpstr>
      <vt:lpstr>Futura Com Bold Condensed</vt:lpstr>
      <vt:lpstr>Futura Com Book</vt:lpstr>
      <vt:lpstr>Futura Com Medium</vt:lpstr>
      <vt:lpstr>Blank</vt:lpstr>
      <vt:lpstr>red masters 4:3</vt:lpstr>
      <vt:lpstr>blue masters 4:3</vt:lpstr>
      <vt:lpstr>silver masters 4:3</vt:lpstr>
      <vt:lpstr>PowerPoint Presentation</vt:lpstr>
      <vt:lpstr>PowerPoint Presentation</vt:lpstr>
      <vt:lpstr>PowerPoint Presentation</vt:lpstr>
      <vt:lpstr>PowerPoint Presentation</vt:lpstr>
    </vt:vector>
  </TitlesOfParts>
  <Company>RedBull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Neddie Smith</dc:creator>
  <cp:lastModifiedBy>Neddie Smith</cp:lastModifiedBy>
  <cp:revision>19</cp:revision>
  <cp:lastPrinted>2016-03-18T11:39:35Z</cp:lastPrinted>
  <dcterms:created xsi:type="dcterms:W3CDTF">2016-03-18T07:32:33Z</dcterms:created>
  <dcterms:modified xsi:type="dcterms:W3CDTF">2016-03-18T11:39:55Z</dcterms:modified>
</cp:coreProperties>
</file>