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0"/>
  </p:normalViewPr>
  <p:slideViewPr>
    <p:cSldViewPr snapToGrid="0">
      <p:cViewPr>
        <p:scale>
          <a:sx n="102" d="100"/>
          <a:sy n="102" d="100"/>
        </p:scale>
        <p:origin x="856" y="16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FBD89-EEF1-FE3A-0A37-E20B0008A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83DD5E-32F9-DEFC-E57F-2D556E732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FF119-A3CE-8413-1050-401B6762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B07B-71C4-AC4F-8A43-4CD3B0EE5306}" type="datetimeFigureOut">
              <a:rPr kumimoji="1" lang="zh-CN" altLang="en-US" smtClean="0"/>
              <a:t>2025/10/3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E5CCD-1EAC-10F9-BCCA-57724319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E659C-DD2F-C77D-BB90-7219F833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5264-393B-754D-A2CA-54B354BB4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47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4315C-6462-29C4-2A81-A6D3138B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747A1-F0C1-3262-C728-52B47D407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6487D-44DB-832A-6FE2-09B576F2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B07B-71C4-AC4F-8A43-4CD3B0EE5306}" type="datetimeFigureOut">
              <a:rPr kumimoji="1" lang="zh-CN" altLang="en-US" smtClean="0"/>
              <a:t>2025/10/3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073C3-6550-0B11-6526-48ECE77F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2B3CA-8C78-F17F-EA8F-EB7A5548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5264-393B-754D-A2CA-54B354BB4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22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0D8ADA-CF81-1EA4-D733-6C28F1763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CCAFC-9544-6180-FA4A-CBBE7B1DB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20883-8DAA-5127-FAA7-040842E1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B07B-71C4-AC4F-8A43-4CD3B0EE5306}" type="datetimeFigureOut">
              <a:rPr kumimoji="1" lang="zh-CN" altLang="en-US" smtClean="0"/>
              <a:t>2025/10/3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0E6DE-F3BB-423A-D169-3F5B315C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A18CF-5F28-951C-FDE2-FAEE92D2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5264-393B-754D-A2CA-54B354BB4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51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47BA-C86C-9C1B-8B02-22301F88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18078-F26A-F980-122D-19A71351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172B1-B59D-D072-72F9-2F96ADF8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B07B-71C4-AC4F-8A43-4CD3B0EE5306}" type="datetimeFigureOut">
              <a:rPr kumimoji="1" lang="zh-CN" altLang="en-US" smtClean="0"/>
              <a:t>2025/10/3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F9E9F-EFCA-6DCA-AEBF-775424C0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54748-4D87-9B73-9811-16C13223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5264-393B-754D-A2CA-54B354BB4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33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43D92-B2C1-4470-3836-7D09B4CA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00104-ED08-24A6-CCF0-EDB9D591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9F94A-2396-E58A-8836-057E3A17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B07B-71C4-AC4F-8A43-4CD3B0EE5306}" type="datetimeFigureOut">
              <a:rPr kumimoji="1" lang="zh-CN" altLang="en-US" smtClean="0"/>
              <a:t>2025/10/3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A96C6-3645-0FB7-DE83-5735EE29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6D90B-0137-D8A0-CDB2-CEA26CA6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5264-393B-754D-A2CA-54B354BB4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19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E4811-5CAC-CD02-0F2F-64DA5D83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9893D-8729-86BD-CEF1-34041871F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4CC65F-CC2C-2A05-A258-EC63F3E23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8C0CE-1267-914C-46F1-64A0E455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B07B-71C4-AC4F-8A43-4CD3B0EE5306}" type="datetimeFigureOut">
              <a:rPr kumimoji="1" lang="zh-CN" altLang="en-US" smtClean="0"/>
              <a:t>2025/10/3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871585-A4F0-67A3-E2C7-B60D4B10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97C8E3-4174-51E9-B83D-E6DEC256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5264-393B-754D-A2CA-54B354BB4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64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3D64C-246C-1974-04FA-9C58AC68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D71060-116B-2A80-C7E8-47026CD9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F62DDE-4FF3-C1E8-0D07-B982F0279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BB37D7-9436-6146-11AA-BAA2FE5AF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3B5841-21A5-BEEC-52AF-097A1FC37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6DCD20-DD57-5DD5-1C50-8D7865CA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B07B-71C4-AC4F-8A43-4CD3B0EE5306}" type="datetimeFigureOut">
              <a:rPr kumimoji="1" lang="zh-CN" altLang="en-US" smtClean="0"/>
              <a:t>2025/10/3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10E684-3B92-32B2-3D6A-1DDDD718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E4B5CD-81E2-E765-C04C-6D32AF7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5264-393B-754D-A2CA-54B354BB4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16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7DA8E-CDC0-801D-3F27-9BBA0549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F7EC2A-1CC1-37E4-C038-82669072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B07B-71C4-AC4F-8A43-4CD3B0EE5306}" type="datetimeFigureOut">
              <a:rPr kumimoji="1" lang="zh-CN" altLang="en-US" smtClean="0"/>
              <a:t>2025/10/3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7BFE59-A26D-6558-30E9-98C8F240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FCE122-9571-8C63-07E9-3CA2521C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5264-393B-754D-A2CA-54B354BB4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16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4E0194-08C9-9B89-E85A-F53E5F0A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B07B-71C4-AC4F-8A43-4CD3B0EE5306}" type="datetimeFigureOut">
              <a:rPr kumimoji="1" lang="zh-CN" altLang="en-US" smtClean="0"/>
              <a:t>2025/10/3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21978F-C1FB-22F7-B888-56DE793F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ACCB8B-8981-300C-E9A0-C92C7228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5264-393B-754D-A2CA-54B354BB4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81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9C699-9653-464F-F60F-FB9D8865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882A4-C672-05B5-411F-35A9C146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C92E34-CFA0-2BFB-2538-64D31F459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16E7B2-7BA6-72D0-44D7-6FF55DB2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B07B-71C4-AC4F-8A43-4CD3B0EE5306}" type="datetimeFigureOut">
              <a:rPr kumimoji="1" lang="zh-CN" altLang="en-US" smtClean="0"/>
              <a:t>2025/10/3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D61E2-77F4-010B-65AF-AE484332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DAA7EC-915B-75E7-C08A-290AB671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5264-393B-754D-A2CA-54B354BB4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34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14FA4-A0BE-EA7B-0B82-6B8F5A7A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08A6B0-C631-44A5-F19E-ECFD87DB1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7D0E32-08D0-467C-9835-9F3B3BFFD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A8DCF-61FC-8424-DD9C-E4D1A1D5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B07B-71C4-AC4F-8A43-4CD3B0EE5306}" type="datetimeFigureOut">
              <a:rPr kumimoji="1" lang="zh-CN" altLang="en-US" smtClean="0"/>
              <a:t>2025/10/3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9E7C2-42F1-61B2-A4BA-2FD50061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BA015-715F-68E6-138A-7707E886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5264-393B-754D-A2CA-54B354BB4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86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948A52-676F-4BF0-71D6-3E9E946F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AF09FE-945A-6D98-EBC6-0781BB16A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C4EBC-CA82-10AB-6723-048F1615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B07B-71C4-AC4F-8A43-4CD3B0EE5306}" type="datetimeFigureOut">
              <a:rPr kumimoji="1" lang="zh-CN" altLang="en-US" smtClean="0"/>
              <a:t>2025/10/3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63720-C2F8-69AB-C923-2C9C6F390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7FABE-2498-EC6C-977C-27E389F52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85264-393B-754D-A2CA-54B354BB40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82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7D46686E-4826-5087-7B9A-3CD48AB79136}"/>
              </a:ext>
            </a:extLst>
          </p:cNvPr>
          <p:cNvGrpSpPr/>
          <p:nvPr/>
        </p:nvGrpSpPr>
        <p:grpSpPr>
          <a:xfrm>
            <a:off x="3341077" y="1568467"/>
            <a:ext cx="4636477" cy="3875486"/>
            <a:chOff x="3341077" y="1568467"/>
            <a:chExt cx="4636477" cy="3875486"/>
          </a:xfrm>
        </p:grpSpPr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832278BC-F1F2-3532-77BC-BE2F270DA4A9}"/>
                </a:ext>
              </a:extLst>
            </p:cNvPr>
            <p:cNvCxnSpPr/>
            <p:nvPr/>
          </p:nvCxnSpPr>
          <p:spPr>
            <a:xfrm>
              <a:off x="5246213" y="1568467"/>
              <a:ext cx="0" cy="35198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472C0CCC-E3A7-38B1-D872-BA28DC69F55A}"/>
                </a:ext>
              </a:extLst>
            </p:cNvPr>
            <p:cNvCxnSpPr/>
            <p:nvPr/>
          </p:nvCxnSpPr>
          <p:spPr>
            <a:xfrm>
              <a:off x="5246213" y="1568467"/>
              <a:ext cx="141127" cy="2679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C7FFE18E-1F37-239B-5568-DD0D8BA13336}"/>
                </a:ext>
              </a:extLst>
            </p:cNvPr>
            <p:cNvCxnSpPr>
              <a:cxnSpLocks/>
            </p:cNvCxnSpPr>
            <p:nvPr/>
          </p:nvCxnSpPr>
          <p:spPr>
            <a:xfrm>
              <a:off x="5387340" y="1836420"/>
              <a:ext cx="0" cy="32518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A45A41B5-79D8-57D3-964A-2015AC55B716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1568467"/>
              <a:ext cx="44653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C4E9D686-2157-0514-D344-04D517989CD0}"/>
                </a:ext>
              </a:extLst>
            </p:cNvPr>
            <p:cNvCxnSpPr>
              <a:cxnSpLocks/>
            </p:cNvCxnSpPr>
            <p:nvPr/>
          </p:nvCxnSpPr>
          <p:spPr>
            <a:xfrm>
              <a:off x="5387340" y="1835167"/>
              <a:ext cx="2575560" cy="125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5984A74F-BF6C-D0B0-238B-FF48172BDD87}"/>
                </a:ext>
              </a:extLst>
            </p:cNvPr>
            <p:cNvCxnSpPr>
              <a:cxnSpLocks/>
            </p:cNvCxnSpPr>
            <p:nvPr/>
          </p:nvCxnSpPr>
          <p:spPr>
            <a:xfrm>
              <a:off x="5387340" y="2477923"/>
              <a:ext cx="250698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DD1B9D7C-19D3-4BC7-B6AF-1BD730B8ECED}"/>
                </a:ext>
              </a:extLst>
            </p:cNvPr>
            <p:cNvCxnSpPr>
              <a:cxnSpLocks/>
            </p:cNvCxnSpPr>
            <p:nvPr/>
          </p:nvCxnSpPr>
          <p:spPr>
            <a:xfrm>
              <a:off x="5554980" y="2703007"/>
              <a:ext cx="233934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任意形状 25">
              <a:extLst>
                <a:ext uri="{FF2B5EF4-FFF2-40B4-BE49-F238E27FC236}">
                  <a16:creationId xmlns:a16="http://schemas.microsoft.com/office/drawing/2014/main" id="{4ED8977B-DE54-00DF-1387-AE71EF02E5C5}"/>
                </a:ext>
              </a:extLst>
            </p:cNvPr>
            <p:cNvSpPr/>
            <p:nvPr/>
          </p:nvSpPr>
          <p:spPr>
            <a:xfrm>
              <a:off x="5401994" y="2472397"/>
              <a:ext cx="1121898" cy="1048043"/>
            </a:xfrm>
            <a:custGeom>
              <a:avLst/>
              <a:gdLst>
                <a:gd name="connsiteX0" fmla="*/ 0 w 1121898"/>
                <a:gd name="connsiteY0" fmla="*/ 0 h 1048043"/>
                <a:gd name="connsiteX1" fmla="*/ 147711 w 1121898"/>
                <a:gd name="connsiteY1" fmla="*/ 235634 h 1048043"/>
                <a:gd name="connsiteX2" fmla="*/ 270803 w 1121898"/>
                <a:gd name="connsiteY2" fmla="*/ 404446 h 1048043"/>
                <a:gd name="connsiteX3" fmla="*/ 393895 w 1121898"/>
                <a:gd name="connsiteY3" fmla="*/ 555674 h 1048043"/>
                <a:gd name="connsiteX4" fmla="*/ 499403 w 1121898"/>
                <a:gd name="connsiteY4" fmla="*/ 671732 h 1048043"/>
                <a:gd name="connsiteX5" fmla="*/ 640080 w 1121898"/>
                <a:gd name="connsiteY5" fmla="*/ 798341 h 1048043"/>
                <a:gd name="connsiteX6" fmla="*/ 766689 w 1121898"/>
                <a:gd name="connsiteY6" fmla="*/ 900332 h 1048043"/>
                <a:gd name="connsiteX7" fmla="*/ 879231 w 1121898"/>
                <a:gd name="connsiteY7" fmla="*/ 970671 h 1048043"/>
                <a:gd name="connsiteX8" fmla="*/ 974188 w 1121898"/>
                <a:gd name="connsiteY8" fmla="*/ 1012874 h 1048043"/>
                <a:gd name="connsiteX9" fmla="*/ 1069144 w 1121898"/>
                <a:gd name="connsiteY9" fmla="*/ 1041009 h 1048043"/>
                <a:gd name="connsiteX10" fmla="*/ 1121898 w 1121898"/>
                <a:gd name="connsiteY10" fmla="*/ 1048043 h 104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1898" h="1048043">
                  <a:moveTo>
                    <a:pt x="0" y="0"/>
                  </a:moveTo>
                  <a:cubicBezTo>
                    <a:pt x="51288" y="84113"/>
                    <a:pt x="102577" y="168226"/>
                    <a:pt x="147711" y="235634"/>
                  </a:cubicBezTo>
                  <a:cubicBezTo>
                    <a:pt x="192845" y="303042"/>
                    <a:pt x="229772" y="351106"/>
                    <a:pt x="270803" y="404446"/>
                  </a:cubicBezTo>
                  <a:cubicBezTo>
                    <a:pt x="311834" y="457786"/>
                    <a:pt x="355795" y="511126"/>
                    <a:pt x="393895" y="555674"/>
                  </a:cubicBezTo>
                  <a:cubicBezTo>
                    <a:pt x="431995" y="600222"/>
                    <a:pt x="458372" y="631288"/>
                    <a:pt x="499403" y="671732"/>
                  </a:cubicBezTo>
                  <a:cubicBezTo>
                    <a:pt x="540434" y="712176"/>
                    <a:pt x="595532" y="760241"/>
                    <a:pt x="640080" y="798341"/>
                  </a:cubicBezTo>
                  <a:cubicBezTo>
                    <a:pt x="684628" y="836441"/>
                    <a:pt x="726831" y="871610"/>
                    <a:pt x="766689" y="900332"/>
                  </a:cubicBezTo>
                  <a:cubicBezTo>
                    <a:pt x="806547" y="929054"/>
                    <a:pt x="844648" y="951914"/>
                    <a:pt x="879231" y="970671"/>
                  </a:cubicBezTo>
                  <a:cubicBezTo>
                    <a:pt x="913814" y="989428"/>
                    <a:pt x="942536" y="1001151"/>
                    <a:pt x="974188" y="1012874"/>
                  </a:cubicBezTo>
                  <a:cubicBezTo>
                    <a:pt x="1005840" y="1024597"/>
                    <a:pt x="1044526" y="1035148"/>
                    <a:pt x="1069144" y="1041009"/>
                  </a:cubicBezTo>
                  <a:cubicBezTo>
                    <a:pt x="1093762" y="1046870"/>
                    <a:pt x="1107830" y="1047456"/>
                    <a:pt x="1121898" y="10480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196AFDB-92CF-7554-1EA9-48D21C1672A4}"/>
                </a:ext>
              </a:extLst>
            </p:cNvPr>
            <p:cNvCxnSpPr>
              <a:cxnSpLocks/>
            </p:cNvCxnSpPr>
            <p:nvPr/>
          </p:nvCxnSpPr>
          <p:spPr>
            <a:xfrm>
              <a:off x="6479094" y="3509380"/>
              <a:ext cx="1209169" cy="2085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1319AA0D-5A36-79D1-A141-1E0A639BEFC5}"/>
                </a:ext>
              </a:extLst>
            </p:cNvPr>
            <p:cNvCxnSpPr>
              <a:cxnSpLocks/>
            </p:cNvCxnSpPr>
            <p:nvPr/>
          </p:nvCxnSpPr>
          <p:spPr>
            <a:xfrm>
              <a:off x="5401994" y="3805961"/>
              <a:ext cx="2575560" cy="125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12AC6F1B-0E98-794F-A5A8-BC89AD6D55C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77" y="3807214"/>
              <a:ext cx="197569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2D1DB7BC-7ECD-216B-99C3-0105D9412D71}"/>
                </a:ext>
              </a:extLst>
            </p:cNvPr>
            <p:cNvCxnSpPr>
              <a:cxnSpLocks/>
            </p:cNvCxnSpPr>
            <p:nvPr/>
          </p:nvCxnSpPr>
          <p:spPr>
            <a:xfrm>
              <a:off x="4396154" y="2703847"/>
              <a:ext cx="85005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38451F1A-8893-5447-3EE7-AF1D23B7E243}"/>
                </a:ext>
              </a:extLst>
            </p:cNvPr>
            <p:cNvCxnSpPr>
              <a:cxnSpLocks/>
            </p:cNvCxnSpPr>
            <p:nvPr/>
          </p:nvCxnSpPr>
          <p:spPr>
            <a:xfrm>
              <a:off x="3938954" y="2472062"/>
              <a:ext cx="130725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E4ABF8E1-C6D3-D089-29B7-87C9067754A8}"/>
                </a:ext>
              </a:extLst>
            </p:cNvPr>
            <p:cNvSpPr/>
            <p:nvPr/>
          </p:nvSpPr>
          <p:spPr>
            <a:xfrm>
              <a:off x="5394960" y="4452425"/>
              <a:ext cx="1252025" cy="977704"/>
            </a:xfrm>
            <a:custGeom>
              <a:avLst/>
              <a:gdLst>
                <a:gd name="connsiteX0" fmla="*/ 0 w 1252025"/>
                <a:gd name="connsiteY0" fmla="*/ 0 h 977704"/>
                <a:gd name="connsiteX1" fmla="*/ 105508 w 1252025"/>
                <a:gd name="connsiteY1" fmla="*/ 175846 h 977704"/>
                <a:gd name="connsiteX2" fmla="*/ 175846 w 1252025"/>
                <a:gd name="connsiteY2" fmla="*/ 302455 h 977704"/>
                <a:gd name="connsiteX3" fmla="*/ 274320 w 1252025"/>
                <a:gd name="connsiteY3" fmla="*/ 436098 h 977704"/>
                <a:gd name="connsiteX4" fmla="*/ 365760 w 1252025"/>
                <a:gd name="connsiteY4" fmla="*/ 548640 h 977704"/>
                <a:gd name="connsiteX5" fmla="*/ 478302 w 1252025"/>
                <a:gd name="connsiteY5" fmla="*/ 668215 h 977704"/>
                <a:gd name="connsiteX6" fmla="*/ 590843 w 1252025"/>
                <a:gd name="connsiteY6" fmla="*/ 752621 h 977704"/>
                <a:gd name="connsiteX7" fmla="*/ 703385 w 1252025"/>
                <a:gd name="connsiteY7" fmla="*/ 837027 h 977704"/>
                <a:gd name="connsiteX8" fmla="*/ 808892 w 1252025"/>
                <a:gd name="connsiteY8" fmla="*/ 886264 h 977704"/>
                <a:gd name="connsiteX9" fmla="*/ 914400 w 1252025"/>
                <a:gd name="connsiteY9" fmla="*/ 928467 h 977704"/>
                <a:gd name="connsiteX10" fmla="*/ 1012874 w 1252025"/>
                <a:gd name="connsiteY10" fmla="*/ 956603 h 977704"/>
                <a:gd name="connsiteX11" fmla="*/ 1104314 w 1252025"/>
                <a:gd name="connsiteY11" fmla="*/ 970670 h 977704"/>
                <a:gd name="connsiteX12" fmla="*/ 1202788 w 1252025"/>
                <a:gd name="connsiteY12" fmla="*/ 977704 h 977704"/>
                <a:gd name="connsiteX13" fmla="*/ 1252025 w 1252025"/>
                <a:gd name="connsiteY13" fmla="*/ 970670 h 977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2025" h="977704">
                  <a:moveTo>
                    <a:pt x="0" y="0"/>
                  </a:moveTo>
                  <a:cubicBezTo>
                    <a:pt x="38100" y="62718"/>
                    <a:pt x="76200" y="125437"/>
                    <a:pt x="105508" y="175846"/>
                  </a:cubicBezTo>
                  <a:cubicBezTo>
                    <a:pt x="134816" y="226255"/>
                    <a:pt x="147711" y="259080"/>
                    <a:pt x="175846" y="302455"/>
                  </a:cubicBezTo>
                  <a:cubicBezTo>
                    <a:pt x="203981" y="345830"/>
                    <a:pt x="242668" y="395067"/>
                    <a:pt x="274320" y="436098"/>
                  </a:cubicBezTo>
                  <a:cubicBezTo>
                    <a:pt x="305972" y="477129"/>
                    <a:pt x="331763" y="509954"/>
                    <a:pt x="365760" y="548640"/>
                  </a:cubicBezTo>
                  <a:cubicBezTo>
                    <a:pt x="399757" y="587326"/>
                    <a:pt x="440788" y="634218"/>
                    <a:pt x="478302" y="668215"/>
                  </a:cubicBezTo>
                  <a:cubicBezTo>
                    <a:pt x="515816" y="702212"/>
                    <a:pt x="590843" y="752621"/>
                    <a:pt x="590843" y="752621"/>
                  </a:cubicBezTo>
                  <a:cubicBezTo>
                    <a:pt x="628357" y="780756"/>
                    <a:pt x="667044" y="814753"/>
                    <a:pt x="703385" y="837027"/>
                  </a:cubicBezTo>
                  <a:cubicBezTo>
                    <a:pt x="739726" y="859301"/>
                    <a:pt x="773723" y="871024"/>
                    <a:pt x="808892" y="886264"/>
                  </a:cubicBezTo>
                  <a:cubicBezTo>
                    <a:pt x="844061" y="901504"/>
                    <a:pt x="880403" y="916744"/>
                    <a:pt x="914400" y="928467"/>
                  </a:cubicBezTo>
                  <a:cubicBezTo>
                    <a:pt x="948397" y="940190"/>
                    <a:pt x="981222" y="949569"/>
                    <a:pt x="1012874" y="956603"/>
                  </a:cubicBezTo>
                  <a:cubicBezTo>
                    <a:pt x="1044526" y="963637"/>
                    <a:pt x="1072662" y="967153"/>
                    <a:pt x="1104314" y="970670"/>
                  </a:cubicBezTo>
                  <a:cubicBezTo>
                    <a:pt x="1135966" y="974187"/>
                    <a:pt x="1178170" y="977704"/>
                    <a:pt x="1202788" y="977704"/>
                  </a:cubicBezTo>
                  <a:cubicBezTo>
                    <a:pt x="1227406" y="977704"/>
                    <a:pt x="1239715" y="974187"/>
                    <a:pt x="1252025" y="97067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BFAA8811-10C5-66E7-DD66-C62E7188B94D}"/>
                </a:ext>
              </a:extLst>
            </p:cNvPr>
            <p:cNvCxnSpPr>
              <a:cxnSpLocks/>
            </p:cNvCxnSpPr>
            <p:nvPr/>
          </p:nvCxnSpPr>
          <p:spPr>
            <a:xfrm>
              <a:off x="6467620" y="5423095"/>
              <a:ext cx="1209169" cy="2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026C5283-18B1-5890-473A-845E23CBA5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9377" y="3805961"/>
              <a:ext cx="138633" cy="129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B874AA17-D737-0C5E-95C0-03FE54D9C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5786" y="3805961"/>
              <a:ext cx="138633" cy="129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E929F793-3D79-BA8B-956E-5039BB480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2195" y="3805961"/>
              <a:ext cx="138633" cy="129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9A4569CA-D8E2-B544-7099-D97E77F58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8604" y="3805961"/>
              <a:ext cx="138633" cy="129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C6BABFD0-DB9C-8755-9C72-CF77D00ED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5013" y="3805961"/>
              <a:ext cx="138633" cy="129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A942236-B9B4-0CFA-DC69-0E31B7E30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22" y="3805961"/>
              <a:ext cx="138633" cy="129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2C8D1884-F40A-4CCC-35B6-8A80A07C6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7832" y="3805961"/>
              <a:ext cx="138633" cy="129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8329E1D4-E6B0-2CD1-CB1B-35118409C274}"/>
              </a:ext>
            </a:extLst>
          </p:cNvPr>
          <p:cNvCxnSpPr/>
          <p:nvPr/>
        </p:nvCxnSpPr>
        <p:spPr>
          <a:xfrm>
            <a:off x="7676789" y="1297459"/>
            <a:ext cx="0" cy="27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E3272BA-79C1-6E1F-ECC3-391588516FF9}"/>
              </a:ext>
            </a:extLst>
          </p:cNvPr>
          <p:cNvCxnSpPr>
            <a:cxnSpLocks/>
          </p:cNvCxnSpPr>
          <p:nvPr/>
        </p:nvCxnSpPr>
        <p:spPr>
          <a:xfrm flipV="1">
            <a:off x="7676789" y="1835167"/>
            <a:ext cx="0" cy="28239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23FFA220-952C-4B8A-358B-3692091F2AB4}"/>
              </a:ext>
            </a:extLst>
          </p:cNvPr>
          <p:cNvCxnSpPr/>
          <p:nvPr/>
        </p:nvCxnSpPr>
        <p:spPr>
          <a:xfrm>
            <a:off x="7676789" y="2201054"/>
            <a:ext cx="0" cy="27100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4731DA3-3546-2D8B-2788-47052C0AB711}"/>
              </a:ext>
            </a:extLst>
          </p:cNvPr>
          <p:cNvCxnSpPr>
            <a:cxnSpLocks/>
          </p:cNvCxnSpPr>
          <p:nvPr/>
        </p:nvCxnSpPr>
        <p:spPr>
          <a:xfrm flipV="1">
            <a:off x="7668264" y="2703007"/>
            <a:ext cx="0" cy="28239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5CCA1127-2B47-C3E1-FBD3-963339C8D9A5}"/>
              </a:ext>
            </a:extLst>
          </p:cNvPr>
          <p:cNvCxnSpPr>
            <a:cxnSpLocks/>
            <a:stCxn id="26" idx="9"/>
          </p:cNvCxnSpPr>
          <p:nvPr/>
        </p:nvCxnSpPr>
        <p:spPr>
          <a:xfrm>
            <a:off x="6471138" y="3513406"/>
            <a:ext cx="7956" cy="9251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5B2491BF-A425-0697-2E5D-FBA4328CC699}"/>
              </a:ext>
            </a:extLst>
          </p:cNvPr>
          <p:cNvCxnSpPr>
            <a:cxnSpLocks/>
          </p:cNvCxnSpPr>
          <p:nvPr/>
        </p:nvCxnSpPr>
        <p:spPr>
          <a:xfrm flipH="1">
            <a:off x="5408099" y="4274736"/>
            <a:ext cx="357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9D102495-9E6B-FC31-B35F-2933853834C4}"/>
              </a:ext>
            </a:extLst>
          </p:cNvPr>
          <p:cNvCxnSpPr>
            <a:cxnSpLocks/>
          </p:cNvCxnSpPr>
          <p:nvPr/>
        </p:nvCxnSpPr>
        <p:spPr>
          <a:xfrm>
            <a:off x="6096000" y="4274736"/>
            <a:ext cx="3716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FAA2A9A1-E461-98FD-F971-28F900D2C22E}"/>
              </a:ext>
            </a:extLst>
          </p:cNvPr>
          <p:cNvCxnSpPr>
            <a:cxnSpLocks/>
          </p:cNvCxnSpPr>
          <p:nvPr/>
        </p:nvCxnSpPr>
        <p:spPr>
          <a:xfrm flipV="1">
            <a:off x="4566521" y="2703007"/>
            <a:ext cx="0" cy="9336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0F47A965-C21A-DFBD-ABFA-E8EF7444FCDF}"/>
              </a:ext>
            </a:extLst>
          </p:cNvPr>
          <p:cNvCxnSpPr/>
          <p:nvPr/>
        </p:nvCxnSpPr>
        <p:spPr>
          <a:xfrm>
            <a:off x="4566521" y="3534952"/>
            <a:ext cx="0" cy="2710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D155D389-4D0D-EB59-A6D0-7669C6B78138}"/>
              </a:ext>
            </a:extLst>
          </p:cNvPr>
          <p:cNvCxnSpPr>
            <a:cxnSpLocks/>
          </p:cNvCxnSpPr>
          <p:nvPr/>
        </p:nvCxnSpPr>
        <p:spPr>
          <a:xfrm flipV="1">
            <a:off x="4041847" y="2472062"/>
            <a:ext cx="0" cy="1164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BD6585E9-9B70-2992-177E-4D498CD42672}"/>
              </a:ext>
            </a:extLst>
          </p:cNvPr>
          <p:cNvCxnSpPr/>
          <p:nvPr/>
        </p:nvCxnSpPr>
        <p:spPr>
          <a:xfrm>
            <a:off x="4041847" y="3520440"/>
            <a:ext cx="0" cy="27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69D28736-E8CF-3B33-997B-03A2C273EFFE}"/>
              </a:ext>
            </a:extLst>
          </p:cNvPr>
          <p:cNvCxnSpPr>
            <a:cxnSpLocks/>
          </p:cNvCxnSpPr>
          <p:nvPr/>
        </p:nvCxnSpPr>
        <p:spPr>
          <a:xfrm flipV="1">
            <a:off x="3517173" y="1568467"/>
            <a:ext cx="0" cy="116459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5A9B18A4-495E-4508-56B8-D4D33920AFE1}"/>
              </a:ext>
            </a:extLst>
          </p:cNvPr>
          <p:cNvCxnSpPr>
            <a:cxnSpLocks/>
          </p:cNvCxnSpPr>
          <p:nvPr/>
        </p:nvCxnSpPr>
        <p:spPr>
          <a:xfrm>
            <a:off x="3517173" y="2616845"/>
            <a:ext cx="0" cy="118911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任意形状 77">
            <a:extLst>
              <a:ext uri="{FF2B5EF4-FFF2-40B4-BE49-F238E27FC236}">
                <a16:creationId xmlns:a16="http://schemas.microsoft.com/office/drawing/2014/main" id="{F514611D-4F19-B4F8-BA44-3AB5D0023FED}"/>
              </a:ext>
            </a:extLst>
          </p:cNvPr>
          <p:cNvSpPr/>
          <p:nvPr/>
        </p:nvSpPr>
        <p:spPr>
          <a:xfrm>
            <a:off x="5394960" y="2728674"/>
            <a:ext cx="1092089" cy="779734"/>
          </a:xfrm>
          <a:custGeom>
            <a:avLst/>
            <a:gdLst>
              <a:gd name="connsiteX0" fmla="*/ 0 w 1130969"/>
              <a:gd name="connsiteY0" fmla="*/ 187780 h 779734"/>
              <a:gd name="connsiteX1" fmla="*/ 19251 w 1130969"/>
              <a:gd name="connsiteY1" fmla="*/ 134841 h 779734"/>
              <a:gd name="connsiteX2" fmla="*/ 43314 w 1130969"/>
              <a:gd name="connsiteY2" fmla="*/ 81902 h 779734"/>
              <a:gd name="connsiteX3" fmla="*/ 72190 w 1130969"/>
              <a:gd name="connsiteY3" fmla="*/ 43401 h 779734"/>
              <a:gd name="connsiteX4" fmla="*/ 96253 w 1130969"/>
              <a:gd name="connsiteY4" fmla="*/ 14525 h 779734"/>
              <a:gd name="connsiteX5" fmla="*/ 125129 w 1130969"/>
              <a:gd name="connsiteY5" fmla="*/ 87 h 779734"/>
              <a:gd name="connsiteX6" fmla="*/ 163630 w 1130969"/>
              <a:gd name="connsiteY6" fmla="*/ 9713 h 779734"/>
              <a:gd name="connsiteX7" fmla="*/ 197318 w 1130969"/>
              <a:gd name="connsiteY7" fmla="*/ 33776 h 779734"/>
              <a:gd name="connsiteX8" fmla="*/ 231006 w 1130969"/>
              <a:gd name="connsiteY8" fmla="*/ 72277 h 779734"/>
              <a:gd name="connsiteX9" fmla="*/ 288758 w 1130969"/>
              <a:gd name="connsiteY9" fmla="*/ 139654 h 779734"/>
              <a:gd name="connsiteX10" fmla="*/ 356135 w 1130969"/>
              <a:gd name="connsiteY10" fmla="*/ 221468 h 779734"/>
              <a:gd name="connsiteX11" fmla="*/ 423512 w 1130969"/>
              <a:gd name="connsiteY11" fmla="*/ 308096 h 779734"/>
              <a:gd name="connsiteX12" fmla="*/ 495701 w 1130969"/>
              <a:gd name="connsiteY12" fmla="*/ 389911 h 779734"/>
              <a:gd name="connsiteX13" fmla="*/ 567891 w 1130969"/>
              <a:gd name="connsiteY13" fmla="*/ 462100 h 779734"/>
              <a:gd name="connsiteX14" fmla="*/ 649705 w 1130969"/>
              <a:gd name="connsiteY14" fmla="*/ 529477 h 779734"/>
              <a:gd name="connsiteX15" fmla="*/ 721895 w 1130969"/>
              <a:gd name="connsiteY15" fmla="*/ 587228 h 779734"/>
              <a:gd name="connsiteX16" fmla="*/ 803710 w 1130969"/>
              <a:gd name="connsiteY16" fmla="*/ 654605 h 779734"/>
              <a:gd name="connsiteX17" fmla="*/ 875899 w 1130969"/>
              <a:gd name="connsiteY17" fmla="*/ 693106 h 779734"/>
              <a:gd name="connsiteX18" fmla="*/ 938463 w 1130969"/>
              <a:gd name="connsiteY18" fmla="*/ 726795 h 779734"/>
              <a:gd name="connsiteX19" fmla="*/ 1010653 w 1130969"/>
              <a:gd name="connsiteY19" fmla="*/ 755671 h 779734"/>
              <a:gd name="connsiteX20" fmla="*/ 1078030 w 1130969"/>
              <a:gd name="connsiteY20" fmla="*/ 774921 h 779734"/>
              <a:gd name="connsiteX21" fmla="*/ 1130969 w 1130969"/>
              <a:gd name="connsiteY21" fmla="*/ 779734 h 77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30969" h="779734">
                <a:moveTo>
                  <a:pt x="0" y="187780"/>
                </a:moveTo>
                <a:cubicBezTo>
                  <a:pt x="6016" y="170133"/>
                  <a:pt x="12032" y="152487"/>
                  <a:pt x="19251" y="134841"/>
                </a:cubicBezTo>
                <a:cubicBezTo>
                  <a:pt x="26470" y="117195"/>
                  <a:pt x="34491" y="97142"/>
                  <a:pt x="43314" y="81902"/>
                </a:cubicBezTo>
                <a:cubicBezTo>
                  <a:pt x="52137" y="66662"/>
                  <a:pt x="72190" y="43401"/>
                  <a:pt x="72190" y="43401"/>
                </a:cubicBezTo>
                <a:cubicBezTo>
                  <a:pt x="81013" y="32172"/>
                  <a:pt x="87430" y="21744"/>
                  <a:pt x="96253" y="14525"/>
                </a:cubicBezTo>
                <a:cubicBezTo>
                  <a:pt x="105076" y="7306"/>
                  <a:pt x="113900" y="889"/>
                  <a:pt x="125129" y="87"/>
                </a:cubicBezTo>
                <a:cubicBezTo>
                  <a:pt x="136358" y="-715"/>
                  <a:pt x="151599" y="4098"/>
                  <a:pt x="163630" y="9713"/>
                </a:cubicBezTo>
                <a:cubicBezTo>
                  <a:pt x="175661" y="15328"/>
                  <a:pt x="186089" y="23349"/>
                  <a:pt x="197318" y="33776"/>
                </a:cubicBezTo>
                <a:cubicBezTo>
                  <a:pt x="208547" y="44203"/>
                  <a:pt x="231006" y="72277"/>
                  <a:pt x="231006" y="72277"/>
                </a:cubicBezTo>
                <a:cubicBezTo>
                  <a:pt x="246246" y="89923"/>
                  <a:pt x="267903" y="114789"/>
                  <a:pt x="288758" y="139654"/>
                </a:cubicBezTo>
                <a:cubicBezTo>
                  <a:pt x="309613" y="164519"/>
                  <a:pt x="333676" y="193394"/>
                  <a:pt x="356135" y="221468"/>
                </a:cubicBezTo>
                <a:cubicBezTo>
                  <a:pt x="378594" y="249542"/>
                  <a:pt x="400251" y="280022"/>
                  <a:pt x="423512" y="308096"/>
                </a:cubicBezTo>
                <a:cubicBezTo>
                  <a:pt x="446773" y="336170"/>
                  <a:pt x="471638" y="364244"/>
                  <a:pt x="495701" y="389911"/>
                </a:cubicBezTo>
                <a:cubicBezTo>
                  <a:pt x="519764" y="415578"/>
                  <a:pt x="542224" y="438839"/>
                  <a:pt x="567891" y="462100"/>
                </a:cubicBezTo>
                <a:cubicBezTo>
                  <a:pt x="593558" y="485361"/>
                  <a:pt x="624038" y="508622"/>
                  <a:pt x="649705" y="529477"/>
                </a:cubicBezTo>
                <a:cubicBezTo>
                  <a:pt x="675372" y="550332"/>
                  <a:pt x="696228" y="566373"/>
                  <a:pt x="721895" y="587228"/>
                </a:cubicBezTo>
                <a:cubicBezTo>
                  <a:pt x="747562" y="608083"/>
                  <a:pt x="778043" y="636959"/>
                  <a:pt x="803710" y="654605"/>
                </a:cubicBezTo>
                <a:cubicBezTo>
                  <a:pt x="829377" y="672251"/>
                  <a:pt x="875899" y="693106"/>
                  <a:pt x="875899" y="693106"/>
                </a:cubicBezTo>
                <a:cubicBezTo>
                  <a:pt x="898358" y="705138"/>
                  <a:pt x="916004" y="716368"/>
                  <a:pt x="938463" y="726795"/>
                </a:cubicBezTo>
                <a:cubicBezTo>
                  <a:pt x="960922" y="737222"/>
                  <a:pt x="987392" y="747650"/>
                  <a:pt x="1010653" y="755671"/>
                </a:cubicBezTo>
                <a:cubicBezTo>
                  <a:pt x="1033914" y="763692"/>
                  <a:pt x="1057977" y="770911"/>
                  <a:pt x="1078030" y="774921"/>
                </a:cubicBezTo>
                <a:cubicBezTo>
                  <a:pt x="1098083" y="778931"/>
                  <a:pt x="1114526" y="779332"/>
                  <a:pt x="1130969" y="77973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51223B3-FE52-259B-0771-D8A4786D87EC}"/>
              </a:ext>
            </a:extLst>
          </p:cNvPr>
          <p:cNvSpPr txBox="1"/>
          <p:nvPr/>
        </p:nvSpPr>
        <p:spPr>
          <a:xfrm>
            <a:off x="4072988" y="9381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金属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6372646-3B99-FA91-C7B2-F89785C26649}"/>
              </a:ext>
            </a:extLst>
          </p:cNvPr>
          <p:cNvSpPr txBox="1"/>
          <p:nvPr/>
        </p:nvSpPr>
        <p:spPr>
          <a:xfrm>
            <a:off x="6283780" y="93813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半导体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F4110BE-D991-588C-3F44-DA7BC68B577F}"/>
                  </a:ext>
                </a:extLst>
              </p:cNvPr>
              <p:cNvSpPr txBox="1"/>
              <p:nvPr/>
            </p:nvSpPr>
            <p:spPr>
              <a:xfrm>
                <a:off x="7976018" y="1538713"/>
                <a:ext cx="382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F4110BE-D991-588C-3F44-DA7BC68B5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18" y="1538713"/>
                <a:ext cx="382797" cy="276999"/>
              </a:xfrm>
              <a:prstGeom prst="rect">
                <a:avLst/>
              </a:prstGeom>
              <a:blipFill>
                <a:blip r:embed="rId2"/>
                <a:stretch>
                  <a:fillRect l="-9375" r="-3125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图片 81">
            <a:extLst>
              <a:ext uri="{FF2B5EF4-FFF2-40B4-BE49-F238E27FC236}">
                <a16:creationId xmlns:a16="http://schemas.microsoft.com/office/drawing/2014/main" id="{A1F8EB3D-3515-225D-4773-3E9385C8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63" y="2011538"/>
            <a:ext cx="431800" cy="285750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6FFB2C3B-E706-5210-8C0A-7C14E4E5E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227" y="3068529"/>
            <a:ext cx="544712" cy="360471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2314E5BD-A379-0CE5-80D0-636FA75D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313" y="2949945"/>
            <a:ext cx="544712" cy="360471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00253CCB-4158-7942-D840-7CF338154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368" y="2532223"/>
            <a:ext cx="544712" cy="3604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AE720AD-0DAF-A29A-B6E9-77EF4960D302}"/>
                  </a:ext>
                </a:extLst>
              </p:cNvPr>
              <p:cNvSpPr txBox="1"/>
              <p:nvPr/>
            </p:nvSpPr>
            <p:spPr>
              <a:xfrm>
                <a:off x="7514565" y="1985730"/>
                <a:ext cx="324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AE720AD-0DAF-A29A-B6E9-77EF4960D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565" y="1985730"/>
                <a:ext cx="324448" cy="276999"/>
              </a:xfrm>
              <a:prstGeom prst="rect">
                <a:avLst/>
              </a:prstGeom>
              <a:blipFill>
                <a:blip r:embed="rId4"/>
                <a:stretch>
                  <a:fillRect l="-14815" r="-11111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B1EFBF2-B47B-283D-F8BB-114DB646278E}"/>
                  </a:ext>
                </a:extLst>
              </p:cNvPr>
              <p:cNvSpPr txBox="1"/>
              <p:nvPr/>
            </p:nvSpPr>
            <p:spPr>
              <a:xfrm>
                <a:off x="7979834" y="2426008"/>
                <a:ext cx="487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sty m:val="p"/>
                        </m:rPr>
                        <a:rPr kumimoji="1" lang="el-GR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l-GR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B1EFBF2-B47B-283D-F8BB-114DB6462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834" y="2426008"/>
                <a:ext cx="487441" cy="276999"/>
              </a:xfrm>
              <a:prstGeom prst="rect">
                <a:avLst/>
              </a:prstGeom>
              <a:blipFill>
                <a:blip r:embed="rId5"/>
                <a:stretch>
                  <a:fillRect l="-10256" r="-12821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图片 88">
            <a:extLst>
              <a:ext uri="{FF2B5EF4-FFF2-40B4-BE49-F238E27FC236}">
                <a16:creationId xmlns:a16="http://schemas.microsoft.com/office/drawing/2014/main" id="{D73E589C-BA3E-01B8-ABB5-5DD2980E5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615" y="4125453"/>
            <a:ext cx="384521" cy="3604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71B1738-CF61-9888-0639-6033746EDB11}"/>
                  </a:ext>
                </a:extLst>
              </p:cNvPr>
              <p:cNvSpPr txBox="1"/>
              <p:nvPr/>
            </p:nvSpPr>
            <p:spPr>
              <a:xfrm>
                <a:off x="5801499" y="4134186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71B1738-CF61-9888-0639-6033746ED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99" y="4134186"/>
                <a:ext cx="306109" cy="276999"/>
              </a:xfrm>
              <a:prstGeom prst="rect">
                <a:avLst/>
              </a:prstGeom>
              <a:blipFill>
                <a:blip r:embed="rId6"/>
                <a:stretch>
                  <a:fillRect l="-16000" r="-16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CEDBED5F-35F3-B38A-10CC-8E78D3A45249}"/>
                  </a:ext>
                </a:extLst>
              </p:cNvPr>
              <p:cNvSpPr txBox="1"/>
              <p:nvPr/>
            </p:nvSpPr>
            <p:spPr>
              <a:xfrm>
                <a:off x="3272697" y="2544818"/>
                <a:ext cx="512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CEDBED5F-35F3-B38A-10CC-8E78D3A45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697" y="2544818"/>
                <a:ext cx="512768" cy="276999"/>
              </a:xfrm>
              <a:prstGeom prst="rect">
                <a:avLst/>
              </a:prstGeom>
              <a:blipFill>
                <a:blip r:embed="rId7"/>
                <a:stretch>
                  <a:fillRect l="-9524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2F1A2A1-CA3C-591D-640C-3D627E2C5786}"/>
                  </a:ext>
                </a:extLst>
              </p:cNvPr>
              <p:cNvSpPr txBox="1"/>
              <p:nvPr/>
            </p:nvSpPr>
            <p:spPr>
              <a:xfrm>
                <a:off x="3743582" y="2966902"/>
                <a:ext cx="559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2F1A2A1-CA3C-591D-640C-3D627E2C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82" y="2966902"/>
                <a:ext cx="559961" cy="276999"/>
              </a:xfrm>
              <a:prstGeom prst="rect">
                <a:avLst/>
              </a:prstGeom>
              <a:blipFill>
                <a:blip r:embed="rId8"/>
                <a:stretch>
                  <a:fillRect l="-8889" r="-2222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5B5350C-A1C7-92BC-EDEC-2AC5793C15D3}"/>
                  </a:ext>
                </a:extLst>
              </p:cNvPr>
              <p:cNvSpPr txBox="1"/>
              <p:nvPr/>
            </p:nvSpPr>
            <p:spPr>
              <a:xfrm>
                <a:off x="4340113" y="3080808"/>
                <a:ext cx="466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5B5350C-A1C7-92BC-EDEC-2AC5793C1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13" y="3080808"/>
                <a:ext cx="466666" cy="276999"/>
              </a:xfrm>
              <a:prstGeom prst="rect">
                <a:avLst/>
              </a:prstGeom>
              <a:blipFill>
                <a:blip r:embed="rId9"/>
                <a:stretch>
                  <a:fillRect l="-10526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文本框 92">
            <a:extLst>
              <a:ext uri="{FF2B5EF4-FFF2-40B4-BE49-F238E27FC236}">
                <a16:creationId xmlns:a16="http://schemas.microsoft.com/office/drawing/2014/main" id="{AF3000AA-AC81-66EB-9FE5-8520C6F76158}"/>
              </a:ext>
            </a:extLst>
          </p:cNvPr>
          <p:cNvSpPr txBox="1"/>
          <p:nvPr/>
        </p:nvSpPr>
        <p:spPr>
          <a:xfrm>
            <a:off x="5433390" y="2728192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</a:rPr>
              <a:t>+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20DA09D-CA0D-70D1-0FB9-BED6D8FA46C3}"/>
              </a:ext>
            </a:extLst>
          </p:cNvPr>
          <p:cNvSpPr txBox="1"/>
          <p:nvPr/>
        </p:nvSpPr>
        <p:spPr>
          <a:xfrm>
            <a:off x="5536284" y="2876091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</a:rPr>
              <a:t>+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0920A7A-2045-AB4C-E63A-2A8669DD2AD4}"/>
              </a:ext>
            </a:extLst>
          </p:cNvPr>
          <p:cNvSpPr txBox="1"/>
          <p:nvPr/>
        </p:nvSpPr>
        <p:spPr>
          <a:xfrm>
            <a:off x="5654635" y="3015944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</a:rPr>
              <a:t>+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06B5895-985F-EAA8-B3DC-07EF05771F46}"/>
              </a:ext>
            </a:extLst>
          </p:cNvPr>
          <p:cNvSpPr txBox="1"/>
          <p:nvPr/>
        </p:nvSpPr>
        <p:spPr>
          <a:xfrm>
            <a:off x="5785317" y="3147337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</a:rPr>
              <a:t>+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D033F08-A743-AFB7-12A7-192E5797612C}"/>
              </a:ext>
            </a:extLst>
          </p:cNvPr>
          <p:cNvSpPr txBox="1"/>
          <p:nvPr/>
        </p:nvSpPr>
        <p:spPr>
          <a:xfrm>
            <a:off x="5926986" y="3251789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</a:rPr>
              <a:t>+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3CA82D5-6BB5-9445-9D12-5B888279D4F7}"/>
              </a:ext>
            </a:extLst>
          </p:cNvPr>
          <p:cNvSpPr txBox="1"/>
          <p:nvPr/>
        </p:nvSpPr>
        <p:spPr>
          <a:xfrm>
            <a:off x="6069050" y="3345093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</a:rPr>
              <a:t>+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9765B73-E7CB-68DB-F16A-B7E4302057B2}"/>
              </a:ext>
            </a:extLst>
          </p:cNvPr>
          <p:cNvSpPr txBox="1"/>
          <p:nvPr/>
        </p:nvSpPr>
        <p:spPr>
          <a:xfrm>
            <a:off x="6213893" y="3413317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</a:rPr>
              <a:t>+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FBDAAB8-E698-95F4-CC30-DE96F698477C}"/>
                  </a:ext>
                </a:extLst>
              </p:cNvPr>
              <p:cNvSpPr txBox="1"/>
              <p:nvPr/>
            </p:nvSpPr>
            <p:spPr>
              <a:xfrm>
                <a:off x="2937384" y="3846430"/>
                <a:ext cx="461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𝐹𝑀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FBDAAB8-E698-95F4-CC30-DE96F698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84" y="3846430"/>
                <a:ext cx="461344" cy="276999"/>
              </a:xfrm>
              <a:prstGeom prst="rect">
                <a:avLst/>
              </a:prstGeom>
              <a:blipFill>
                <a:blip r:embed="rId10"/>
                <a:stretch>
                  <a:fillRect l="-10811" r="-2703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71E28A7-F518-E8F3-7B3F-E018651B1348}"/>
                  </a:ext>
                </a:extLst>
              </p:cNvPr>
              <p:cNvSpPr txBox="1"/>
              <p:nvPr/>
            </p:nvSpPr>
            <p:spPr>
              <a:xfrm>
                <a:off x="7904163" y="3870609"/>
                <a:ext cx="406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71E28A7-F518-E8F3-7B3F-E018651B1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163" y="3870609"/>
                <a:ext cx="406009" cy="276999"/>
              </a:xfrm>
              <a:prstGeom prst="rect">
                <a:avLst/>
              </a:prstGeom>
              <a:blipFill>
                <a:blip r:embed="rId11"/>
                <a:stretch>
                  <a:fillRect l="-12121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B8B5984F-F80A-A05A-B4C0-BEBA990786CE}"/>
                  </a:ext>
                </a:extLst>
              </p:cNvPr>
              <p:cNvSpPr txBox="1"/>
              <p:nvPr/>
            </p:nvSpPr>
            <p:spPr>
              <a:xfrm>
                <a:off x="7904169" y="3391100"/>
                <a:ext cx="313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B8B5984F-F80A-A05A-B4C0-BEBA99078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169" y="3391100"/>
                <a:ext cx="313932" cy="276999"/>
              </a:xfrm>
              <a:prstGeom prst="rect">
                <a:avLst/>
              </a:prstGeom>
              <a:blipFill>
                <a:blip r:embed="rId12"/>
                <a:stretch>
                  <a:fillRect l="-1538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71D43F2-C214-0C66-9998-624DCDC88B9A}"/>
                  </a:ext>
                </a:extLst>
              </p:cNvPr>
              <p:cNvSpPr txBox="1"/>
              <p:nvPr/>
            </p:nvSpPr>
            <p:spPr>
              <a:xfrm>
                <a:off x="7874421" y="5315210"/>
                <a:ext cx="319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71D43F2-C214-0C66-9998-624DCDC88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421" y="5315210"/>
                <a:ext cx="319639" cy="276999"/>
              </a:xfrm>
              <a:prstGeom prst="rect">
                <a:avLst/>
              </a:prstGeom>
              <a:blipFill>
                <a:blip r:embed="rId13"/>
                <a:stretch>
                  <a:fillRect l="-1538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49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F9B15DD-F41A-5D48-52D8-659D625CF565}"/>
              </a:ext>
            </a:extLst>
          </p:cNvPr>
          <p:cNvSpPr txBox="1"/>
          <p:nvPr/>
        </p:nvSpPr>
        <p:spPr>
          <a:xfrm>
            <a:off x="10200068" y="4636394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FCBEC1B-67D5-43BB-A10E-B6A080BAB13E}"/>
              </a:ext>
            </a:extLst>
          </p:cNvPr>
          <p:cNvCxnSpPr>
            <a:cxnSpLocks/>
          </p:cNvCxnSpPr>
          <p:nvPr/>
        </p:nvCxnSpPr>
        <p:spPr>
          <a:xfrm>
            <a:off x="3283130" y="2160895"/>
            <a:ext cx="506238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C728A6A-A08E-01D6-0163-DBF1E96A4B0A}"/>
              </a:ext>
            </a:extLst>
          </p:cNvPr>
          <p:cNvCxnSpPr>
            <a:cxnSpLocks/>
          </p:cNvCxnSpPr>
          <p:nvPr/>
        </p:nvCxnSpPr>
        <p:spPr>
          <a:xfrm>
            <a:off x="5964528" y="3175443"/>
            <a:ext cx="238098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69CA2F7-8F3A-B5E4-F0B4-811E5B50A93B}"/>
              </a:ext>
            </a:extLst>
          </p:cNvPr>
          <p:cNvCxnSpPr>
            <a:cxnSpLocks/>
          </p:cNvCxnSpPr>
          <p:nvPr/>
        </p:nvCxnSpPr>
        <p:spPr>
          <a:xfrm>
            <a:off x="3283130" y="4620146"/>
            <a:ext cx="228007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802295D1-85EF-7556-6833-5983E0B08FD0}"/>
              </a:ext>
            </a:extLst>
          </p:cNvPr>
          <p:cNvCxnSpPr>
            <a:cxnSpLocks/>
          </p:cNvCxnSpPr>
          <p:nvPr/>
        </p:nvCxnSpPr>
        <p:spPr>
          <a:xfrm>
            <a:off x="5964528" y="5103471"/>
            <a:ext cx="2380982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29BBE74-B391-F570-18F1-DBB73FCB14C5}"/>
              </a:ext>
            </a:extLst>
          </p:cNvPr>
          <p:cNvCxnSpPr>
            <a:cxnSpLocks/>
          </p:cNvCxnSpPr>
          <p:nvPr/>
        </p:nvCxnSpPr>
        <p:spPr>
          <a:xfrm flipV="1">
            <a:off x="5566720" y="2160895"/>
            <a:ext cx="0" cy="341259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556C2D06-811C-E7EA-7EC9-F0AEB6566DF3}"/>
              </a:ext>
            </a:extLst>
          </p:cNvPr>
          <p:cNvCxnSpPr>
            <a:cxnSpLocks/>
          </p:cNvCxnSpPr>
          <p:nvPr/>
        </p:nvCxnSpPr>
        <p:spPr>
          <a:xfrm flipV="1">
            <a:off x="5964528" y="2160895"/>
            <a:ext cx="0" cy="341259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2A99B0AF-BE57-FA2C-CF5F-29B2376750BD}"/>
              </a:ext>
            </a:extLst>
          </p:cNvPr>
          <p:cNvCxnSpPr>
            <a:cxnSpLocks/>
          </p:cNvCxnSpPr>
          <p:nvPr/>
        </p:nvCxnSpPr>
        <p:spPr>
          <a:xfrm>
            <a:off x="5964528" y="2727824"/>
            <a:ext cx="104139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CE2B673-178B-FC99-A018-B55BF4BDD667}"/>
              </a:ext>
            </a:extLst>
          </p:cNvPr>
          <p:cNvCxnSpPr>
            <a:cxnSpLocks/>
          </p:cNvCxnSpPr>
          <p:nvPr/>
        </p:nvCxnSpPr>
        <p:spPr>
          <a:xfrm>
            <a:off x="6910306" y="1815353"/>
            <a:ext cx="0" cy="3455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D252EC7-CDAA-D720-EDDE-E57EC2F60A55}"/>
              </a:ext>
            </a:extLst>
          </p:cNvPr>
          <p:cNvCxnSpPr>
            <a:cxnSpLocks/>
          </p:cNvCxnSpPr>
          <p:nvPr/>
        </p:nvCxnSpPr>
        <p:spPr>
          <a:xfrm flipH="1">
            <a:off x="3504036" y="4628270"/>
            <a:ext cx="212558" cy="198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019C7DB-C19E-D647-804F-6C0A439A58AD}"/>
              </a:ext>
            </a:extLst>
          </p:cNvPr>
          <p:cNvCxnSpPr>
            <a:cxnSpLocks/>
          </p:cNvCxnSpPr>
          <p:nvPr/>
        </p:nvCxnSpPr>
        <p:spPr>
          <a:xfrm flipH="1">
            <a:off x="3782836" y="4628270"/>
            <a:ext cx="212558" cy="198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D04CD161-36FA-83AE-CD57-9DE2459CEDAE}"/>
              </a:ext>
            </a:extLst>
          </p:cNvPr>
          <p:cNvCxnSpPr>
            <a:cxnSpLocks/>
          </p:cNvCxnSpPr>
          <p:nvPr/>
        </p:nvCxnSpPr>
        <p:spPr>
          <a:xfrm flipH="1">
            <a:off x="4061636" y="4628270"/>
            <a:ext cx="212558" cy="198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ED3CC87-3BD9-A11A-413B-FCD0453483C6}"/>
              </a:ext>
            </a:extLst>
          </p:cNvPr>
          <p:cNvCxnSpPr>
            <a:cxnSpLocks/>
          </p:cNvCxnSpPr>
          <p:nvPr/>
        </p:nvCxnSpPr>
        <p:spPr>
          <a:xfrm flipH="1">
            <a:off x="4340436" y="4628270"/>
            <a:ext cx="212558" cy="198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6EDCB22-B247-8AE6-F14F-7985D3D20659}"/>
              </a:ext>
            </a:extLst>
          </p:cNvPr>
          <p:cNvCxnSpPr>
            <a:cxnSpLocks/>
          </p:cNvCxnSpPr>
          <p:nvPr/>
        </p:nvCxnSpPr>
        <p:spPr>
          <a:xfrm flipH="1">
            <a:off x="4619236" y="4628270"/>
            <a:ext cx="212558" cy="198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906E8DF7-29D4-6D75-D081-BCFB0E7D0289}"/>
              </a:ext>
            </a:extLst>
          </p:cNvPr>
          <p:cNvCxnSpPr>
            <a:cxnSpLocks/>
          </p:cNvCxnSpPr>
          <p:nvPr/>
        </p:nvCxnSpPr>
        <p:spPr>
          <a:xfrm flipH="1">
            <a:off x="4898036" y="4628270"/>
            <a:ext cx="212558" cy="198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C82E633-4E66-5E9E-8635-BBF76B22187F}"/>
              </a:ext>
            </a:extLst>
          </p:cNvPr>
          <p:cNvCxnSpPr>
            <a:cxnSpLocks/>
          </p:cNvCxnSpPr>
          <p:nvPr/>
        </p:nvCxnSpPr>
        <p:spPr>
          <a:xfrm flipH="1">
            <a:off x="5176837" y="4628270"/>
            <a:ext cx="212558" cy="198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5B4E9ED-077B-97A7-8481-C7F63A024AC9}"/>
              </a:ext>
            </a:extLst>
          </p:cNvPr>
          <p:cNvCxnSpPr>
            <a:cxnSpLocks/>
          </p:cNvCxnSpPr>
          <p:nvPr/>
        </p:nvCxnSpPr>
        <p:spPr>
          <a:xfrm flipV="1">
            <a:off x="6910306" y="2727824"/>
            <a:ext cx="0" cy="36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ACC96FEA-F805-6AC2-0B25-7916D4F89840}"/>
              </a:ext>
            </a:extLst>
          </p:cNvPr>
          <p:cNvCxnSpPr>
            <a:cxnSpLocks/>
          </p:cNvCxnSpPr>
          <p:nvPr/>
        </p:nvCxnSpPr>
        <p:spPr>
          <a:xfrm>
            <a:off x="7817608" y="2574298"/>
            <a:ext cx="0" cy="6011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88A1900-FF14-223C-663D-F531EBB012A4}"/>
              </a:ext>
            </a:extLst>
          </p:cNvPr>
          <p:cNvCxnSpPr>
            <a:cxnSpLocks/>
          </p:cNvCxnSpPr>
          <p:nvPr/>
        </p:nvCxnSpPr>
        <p:spPr>
          <a:xfrm flipV="1">
            <a:off x="7817608" y="2160895"/>
            <a:ext cx="0" cy="44761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3D86E917-82C0-813A-71FB-C169D5F106D2}"/>
              </a:ext>
            </a:extLst>
          </p:cNvPr>
          <p:cNvCxnSpPr>
            <a:cxnSpLocks/>
          </p:cNvCxnSpPr>
          <p:nvPr/>
        </p:nvCxnSpPr>
        <p:spPr>
          <a:xfrm>
            <a:off x="4167915" y="2574298"/>
            <a:ext cx="0" cy="20539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C65BA812-9F5F-9458-D6C6-C5280BBEE8BA}"/>
              </a:ext>
            </a:extLst>
          </p:cNvPr>
          <p:cNvCxnSpPr>
            <a:cxnSpLocks/>
          </p:cNvCxnSpPr>
          <p:nvPr/>
        </p:nvCxnSpPr>
        <p:spPr>
          <a:xfrm flipV="1">
            <a:off x="4167915" y="2160895"/>
            <a:ext cx="0" cy="44761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B59974A-C241-B4F9-9145-4283CB44F4A3}"/>
                  </a:ext>
                </a:extLst>
              </p:cNvPr>
              <p:cNvSpPr txBox="1"/>
              <p:nvPr/>
            </p:nvSpPr>
            <p:spPr>
              <a:xfrm>
                <a:off x="6748082" y="2282609"/>
                <a:ext cx="32444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B59974A-C241-B4F9-9145-4283CB44F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082" y="2282609"/>
                <a:ext cx="324448" cy="276999"/>
              </a:xfrm>
              <a:prstGeom prst="rect">
                <a:avLst/>
              </a:prstGeom>
              <a:blipFill>
                <a:blip r:embed="rId2"/>
                <a:stretch>
                  <a:fillRect l="-15385" r="-15385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7C975A2-488A-530E-4B57-035B6677C1B3}"/>
                  </a:ext>
                </a:extLst>
              </p:cNvPr>
              <p:cNvSpPr txBox="1"/>
              <p:nvPr/>
            </p:nvSpPr>
            <p:spPr>
              <a:xfrm>
                <a:off x="7005918" y="2718138"/>
                <a:ext cx="3891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7C975A2-488A-530E-4B57-035B6677C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918" y="2718138"/>
                <a:ext cx="389165" cy="276999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图片 48">
            <a:extLst>
              <a:ext uri="{FF2B5EF4-FFF2-40B4-BE49-F238E27FC236}">
                <a16:creationId xmlns:a16="http://schemas.microsoft.com/office/drawing/2014/main" id="{11423286-0785-F71A-E35D-3A439040B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685" y="2463018"/>
            <a:ext cx="438147" cy="4476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2D9C7D1-0058-8D44-B3A6-A12396581C96}"/>
                  </a:ext>
                </a:extLst>
              </p:cNvPr>
              <p:cNvSpPr txBox="1"/>
              <p:nvPr/>
            </p:nvSpPr>
            <p:spPr>
              <a:xfrm>
                <a:off x="7588580" y="2530614"/>
                <a:ext cx="450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2D9C7D1-0058-8D44-B3A6-A12396581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580" y="2530614"/>
                <a:ext cx="450893" cy="276999"/>
              </a:xfrm>
              <a:prstGeom prst="rect">
                <a:avLst/>
              </a:prstGeom>
              <a:blipFill>
                <a:blip r:embed="rId5"/>
                <a:stretch>
                  <a:fillRect l="-1081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E842701-A1C3-EAF0-E41B-82C95797D8A0}"/>
                  </a:ext>
                </a:extLst>
              </p:cNvPr>
              <p:cNvSpPr txBox="1"/>
              <p:nvPr/>
            </p:nvSpPr>
            <p:spPr>
              <a:xfrm>
                <a:off x="7952143" y="1791177"/>
                <a:ext cx="301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E842701-A1C3-EAF0-E41B-82C95797D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143" y="1791177"/>
                <a:ext cx="301749" cy="276999"/>
              </a:xfrm>
              <a:prstGeom prst="rect">
                <a:avLst/>
              </a:prstGeom>
              <a:blipFill>
                <a:blip r:embed="rId6"/>
                <a:stretch>
                  <a:fillRect l="-12000" r="-400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FAE5DA8-A24F-BDFF-DA59-8A6F62ABBC7F}"/>
                  </a:ext>
                </a:extLst>
              </p:cNvPr>
              <p:cNvSpPr txBox="1"/>
              <p:nvPr/>
            </p:nvSpPr>
            <p:spPr>
              <a:xfrm>
                <a:off x="7900012" y="3271951"/>
                <a:ext cx="406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FAE5DA8-A24F-BDFF-DA59-8A6F62ABB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12" y="3271951"/>
                <a:ext cx="406009" cy="276999"/>
              </a:xfrm>
              <a:prstGeom prst="rect">
                <a:avLst/>
              </a:prstGeom>
              <a:blipFill>
                <a:blip r:embed="rId7"/>
                <a:stretch>
                  <a:fillRect l="-12121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1E40A5D-DBB1-5CBA-3ECE-F9C4B24A0662}"/>
                  </a:ext>
                </a:extLst>
              </p:cNvPr>
              <p:cNvSpPr txBox="1"/>
              <p:nvPr/>
            </p:nvSpPr>
            <p:spPr>
              <a:xfrm>
                <a:off x="7943196" y="4735640"/>
                <a:ext cx="319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1E40A5D-DBB1-5CBA-3ECE-F9C4B24A0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196" y="4735640"/>
                <a:ext cx="319639" cy="276999"/>
              </a:xfrm>
              <a:prstGeom prst="rect">
                <a:avLst/>
              </a:prstGeom>
              <a:blipFill>
                <a:blip r:embed="rId8"/>
                <a:stretch>
                  <a:fillRect l="-15385" r="-3846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图片 54">
            <a:extLst>
              <a:ext uri="{FF2B5EF4-FFF2-40B4-BE49-F238E27FC236}">
                <a16:creationId xmlns:a16="http://schemas.microsoft.com/office/drawing/2014/main" id="{AA620D72-EE16-83A9-E164-48FB008E2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669" y="3135660"/>
            <a:ext cx="438147" cy="4476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51CC2D1-675C-D27A-CFA2-D28F3098C4FD}"/>
                  </a:ext>
                </a:extLst>
              </p:cNvPr>
              <p:cNvSpPr txBox="1"/>
              <p:nvPr/>
            </p:nvSpPr>
            <p:spPr>
              <a:xfrm>
                <a:off x="3941564" y="3203256"/>
                <a:ext cx="516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51CC2D1-675C-D27A-CFA2-D28F3098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564" y="3203256"/>
                <a:ext cx="516680" cy="276999"/>
              </a:xfrm>
              <a:prstGeom prst="rect">
                <a:avLst/>
              </a:prstGeom>
              <a:blipFill>
                <a:blip r:embed="rId9"/>
                <a:stretch>
                  <a:fillRect l="-9756" r="-2439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73FD318-27BC-2D18-C192-6569EE5C7911}"/>
                  </a:ext>
                </a:extLst>
              </p:cNvPr>
              <p:cNvSpPr txBox="1"/>
              <p:nvPr/>
            </p:nvSpPr>
            <p:spPr>
              <a:xfrm>
                <a:off x="3414845" y="1791177"/>
                <a:ext cx="301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73FD318-27BC-2D18-C192-6569EE5C7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45" y="1791177"/>
                <a:ext cx="301749" cy="276999"/>
              </a:xfrm>
              <a:prstGeom prst="rect">
                <a:avLst/>
              </a:prstGeom>
              <a:blipFill>
                <a:blip r:embed="rId10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952D305-1A24-8073-76B3-305FE06E2855}"/>
                  </a:ext>
                </a:extLst>
              </p:cNvPr>
              <p:cNvSpPr txBox="1"/>
              <p:nvPr/>
            </p:nvSpPr>
            <p:spPr>
              <a:xfrm>
                <a:off x="3273363" y="4250427"/>
                <a:ext cx="461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𝐹𝑀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952D305-1A24-8073-76B3-305FE06E2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63" y="4250427"/>
                <a:ext cx="461345" cy="276999"/>
              </a:xfrm>
              <a:prstGeom prst="rect">
                <a:avLst/>
              </a:prstGeom>
              <a:blipFill>
                <a:blip r:embed="rId11"/>
                <a:stretch>
                  <a:fillRect l="-10526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6ED731D1-4F29-D086-92BC-2B599B60ABD5}"/>
              </a:ext>
            </a:extLst>
          </p:cNvPr>
          <p:cNvSpPr txBox="1"/>
          <p:nvPr/>
        </p:nvSpPr>
        <p:spPr>
          <a:xfrm>
            <a:off x="4118740" y="116809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金属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926965-8B97-83A4-4E09-D34D069B386F}"/>
              </a:ext>
            </a:extLst>
          </p:cNvPr>
          <p:cNvSpPr txBox="1"/>
          <p:nvPr/>
        </p:nvSpPr>
        <p:spPr>
          <a:xfrm>
            <a:off x="6626734" y="116809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半导体</a:t>
            </a:r>
          </a:p>
        </p:txBody>
      </p:sp>
    </p:spTree>
    <p:extLst>
      <p:ext uri="{BB962C8B-B14F-4D97-AF65-F5344CB8AC3E}">
        <p14:creationId xmlns:p14="http://schemas.microsoft.com/office/powerpoint/2010/main" val="167990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EB6294-10A1-8DAC-1D6D-52D0368F1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103" y="1688024"/>
            <a:ext cx="4499660" cy="377155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9A498D-CE99-5830-7B1E-505B7E904A46}"/>
              </a:ext>
            </a:extLst>
          </p:cNvPr>
          <p:cNvSpPr txBox="1"/>
          <p:nvPr/>
        </p:nvSpPr>
        <p:spPr>
          <a:xfrm>
            <a:off x="1799303" y="1356852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CE6BD0-DA4B-122C-3FC7-9F3F1E1A41BA}"/>
              </a:ext>
            </a:extLst>
          </p:cNvPr>
          <p:cNvSpPr txBox="1"/>
          <p:nvPr/>
        </p:nvSpPr>
        <p:spPr>
          <a:xfrm>
            <a:off x="6982346" y="1356852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44FFFB-878E-5A7A-FC3A-8C4731823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409" y="1629000"/>
            <a:ext cx="416018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E4C41417-2286-C1E6-DF8D-43E61A0548CC}"/>
              </a:ext>
            </a:extLst>
          </p:cNvPr>
          <p:cNvCxnSpPr>
            <a:cxnSpLocks/>
          </p:cNvCxnSpPr>
          <p:nvPr/>
        </p:nvCxnSpPr>
        <p:spPr>
          <a:xfrm>
            <a:off x="2274849" y="1212652"/>
            <a:ext cx="5664819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EB16A3E-CC50-AC35-954B-EE4C0B1B0FF6}"/>
              </a:ext>
            </a:extLst>
          </p:cNvPr>
          <p:cNvCxnSpPr>
            <a:cxnSpLocks/>
          </p:cNvCxnSpPr>
          <p:nvPr/>
        </p:nvCxnSpPr>
        <p:spPr>
          <a:xfrm>
            <a:off x="3848632" y="1212652"/>
            <a:ext cx="0" cy="380539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947852D-489B-17AA-B847-56142816BF86}"/>
              </a:ext>
            </a:extLst>
          </p:cNvPr>
          <p:cNvCxnSpPr>
            <a:cxnSpLocks/>
          </p:cNvCxnSpPr>
          <p:nvPr/>
        </p:nvCxnSpPr>
        <p:spPr>
          <a:xfrm>
            <a:off x="3848632" y="1212651"/>
            <a:ext cx="4091036" cy="3203232"/>
          </a:xfrm>
          <a:prstGeom prst="line">
            <a:avLst/>
          </a:prstGeom>
          <a:ln w="31750">
            <a:solidFill>
              <a:schemeClr val="accent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FBA8C9FF-BE03-D72F-7017-2E2AB32474CE}"/>
              </a:ext>
            </a:extLst>
          </p:cNvPr>
          <p:cNvCxnSpPr>
            <a:cxnSpLocks/>
          </p:cNvCxnSpPr>
          <p:nvPr/>
        </p:nvCxnSpPr>
        <p:spPr>
          <a:xfrm>
            <a:off x="2490439" y="4766174"/>
            <a:ext cx="1358193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6CDEE9D-5A93-5712-2369-2A42CAA5868B}"/>
              </a:ext>
            </a:extLst>
          </p:cNvPr>
          <p:cNvCxnSpPr>
            <a:cxnSpLocks/>
          </p:cNvCxnSpPr>
          <p:nvPr/>
        </p:nvCxnSpPr>
        <p:spPr>
          <a:xfrm flipH="1">
            <a:off x="2551227" y="4769439"/>
            <a:ext cx="96664" cy="19789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DFB52201-5D86-5FC6-7170-890CF19A9C1D}"/>
              </a:ext>
            </a:extLst>
          </p:cNvPr>
          <p:cNvCxnSpPr>
            <a:cxnSpLocks/>
          </p:cNvCxnSpPr>
          <p:nvPr/>
        </p:nvCxnSpPr>
        <p:spPr>
          <a:xfrm flipH="1">
            <a:off x="2768380" y="4769439"/>
            <a:ext cx="96664" cy="19789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F1E9D0E-C2AA-1206-EB58-431D01BE4FE0}"/>
              </a:ext>
            </a:extLst>
          </p:cNvPr>
          <p:cNvCxnSpPr>
            <a:cxnSpLocks/>
          </p:cNvCxnSpPr>
          <p:nvPr/>
        </p:nvCxnSpPr>
        <p:spPr>
          <a:xfrm flipH="1">
            <a:off x="2985533" y="4769439"/>
            <a:ext cx="96664" cy="19789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8EB1D284-629D-227D-6372-DA1D226ADAB8}"/>
              </a:ext>
            </a:extLst>
          </p:cNvPr>
          <p:cNvCxnSpPr>
            <a:cxnSpLocks/>
          </p:cNvCxnSpPr>
          <p:nvPr/>
        </p:nvCxnSpPr>
        <p:spPr>
          <a:xfrm flipH="1">
            <a:off x="3202686" y="4769439"/>
            <a:ext cx="96664" cy="19789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EF80022-8AF1-05C4-B7E3-B94B68937C87}"/>
              </a:ext>
            </a:extLst>
          </p:cNvPr>
          <p:cNvCxnSpPr>
            <a:cxnSpLocks/>
          </p:cNvCxnSpPr>
          <p:nvPr/>
        </p:nvCxnSpPr>
        <p:spPr>
          <a:xfrm flipH="1">
            <a:off x="3419839" y="4769439"/>
            <a:ext cx="96664" cy="19789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B98A1502-F131-7B51-A730-B8CBD0A4241F}"/>
              </a:ext>
            </a:extLst>
          </p:cNvPr>
          <p:cNvCxnSpPr>
            <a:cxnSpLocks/>
          </p:cNvCxnSpPr>
          <p:nvPr/>
        </p:nvCxnSpPr>
        <p:spPr>
          <a:xfrm flipH="1">
            <a:off x="3636993" y="4769439"/>
            <a:ext cx="96664" cy="19789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912047B5-796C-4A93-B50B-0982671E446B}"/>
              </a:ext>
            </a:extLst>
          </p:cNvPr>
          <p:cNvSpPr/>
          <p:nvPr/>
        </p:nvSpPr>
        <p:spPr>
          <a:xfrm>
            <a:off x="3962398" y="1312335"/>
            <a:ext cx="3674533" cy="3073400"/>
          </a:xfrm>
          <a:custGeom>
            <a:avLst/>
            <a:gdLst>
              <a:gd name="connsiteX0" fmla="*/ 3674533 w 3674533"/>
              <a:gd name="connsiteY0" fmla="*/ 0 h 3073400"/>
              <a:gd name="connsiteX1" fmla="*/ 3437467 w 3674533"/>
              <a:gd name="connsiteY1" fmla="*/ 25400 h 3073400"/>
              <a:gd name="connsiteX2" fmla="*/ 3158067 w 3674533"/>
              <a:gd name="connsiteY2" fmla="*/ 42334 h 3073400"/>
              <a:gd name="connsiteX3" fmla="*/ 2895600 w 3674533"/>
              <a:gd name="connsiteY3" fmla="*/ 76200 h 3073400"/>
              <a:gd name="connsiteX4" fmla="*/ 2650067 w 3674533"/>
              <a:gd name="connsiteY4" fmla="*/ 110067 h 3073400"/>
              <a:gd name="connsiteX5" fmla="*/ 2438400 w 3674533"/>
              <a:gd name="connsiteY5" fmla="*/ 135467 h 3073400"/>
              <a:gd name="connsiteX6" fmla="*/ 2091267 w 3674533"/>
              <a:gd name="connsiteY6" fmla="*/ 203200 h 3073400"/>
              <a:gd name="connsiteX7" fmla="*/ 1837267 w 3674533"/>
              <a:gd name="connsiteY7" fmla="*/ 262467 h 3073400"/>
              <a:gd name="connsiteX8" fmla="*/ 1625600 w 3674533"/>
              <a:gd name="connsiteY8" fmla="*/ 330200 h 3073400"/>
              <a:gd name="connsiteX9" fmla="*/ 1430867 w 3674533"/>
              <a:gd name="connsiteY9" fmla="*/ 397934 h 3073400"/>
              <a:gd name="connsiteX10" fmla="*/ 1185333 w 3674533"/>
              <a:gd name="connsiteY10" fmla="*/ 508000 h 3073400"/>
              <a:gd name="connsiteX11" fmla="*/ 1016000 w 3674533"/>
              <a:gd name="connsiteY11" fmla="*/ 618067 h 3073400"/>
              <a:gd name="connsiteX12" fmla="*/ 855133 w 3674533"/>
              <a:gd name="connsiteY12" fmla="*/ 745067 h 3073400"/>
              <a:gd name="connsiteX13" fmla="*/ 694267 w 3674533"/>
              <a:gd name="connsiteY13" fmla="*/ 889000 h 3073400"/>
              <a:gd name="connsiteX14" fmla="*/ 550333 w 3674533"/>
              <a:gd name="connsiteY14" fmla="*/ 1032934 h 3073400"/>
              <a:gd name="connsiteX15" fmla="*/ 457200 w 3674533"/>
              <a:gd name="connsiteY15" fmla="*/ 1176867 h 3073400"/>
              <a:gd name="connsiteX16" fmla="*/ 279400 w 3674533"/>
              <a:gd name="connsiteY16" fmla="*/ 1515534 h 3073400"/>
              <a:gd name="connsiteX17" fmla="*/ 160867 w 3674533"/>
              <a:gd name="connsiteY17" fmla="*/ 1820334 h 3073400"/>
              <a:gd name="connsiteX18" fmla="*/ 93133 w 3674533"/>
              <a:gd name="connsiteY18" fmla="*/ 2082800 h 3073400"/>
              <a:gd name="connsiteX19" fmla="*/ 33867 w 3674533"/>
              <a:gd name="connsiteY19" fmla="*/ 2413000 h 3073400"/>
              <a:gd name="connsiteX20" fmla="*/ 8467 w 3674533"/>
              <a:gd name="connsiteY20" fmla="*/ 2794000 h 3073400"/>
              <a:gd name="connsiteX21" fmla="*/ 0 w 3674533"/>
              <a:gd name="connsiteY21" fmla="*/ 3073400 h 307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74533" h="3073400">
                <a:moveTo>
                  <a:pt x="3674533" y="0"/>
                </a:moveTo>
                <a:cubicBezTo>
                  <a:pt x="3599039" y="9172"/>
                  <a:pt x="3523545" y="18344"/>
                  <a:pt x="3437467" y="25400"/>
                </a:cubicBezTo>
                <a:cubicBezTo>
                  <a:pt x="3351389" y="32456"/>
                  <a:pt x="3248378" y="33867"/>
                  <a:pt x="3158067" y="42334"/>
                </a:cubicBezTo>
                <a:cubicBezTo>
                  <a:pt x="3067756" y="50801"/>
                  <a:pt x="2895600" y="76200"/>
                  <a:pt x="2895600" y="76200"/>
                </a:cubicBezTo>
                <a:lnTo>
                  <a:pt x="2650067" y="110067"/>
                </a:lnTo>
                <a:cubicBezTo>
                  <a:pt x="2573867" y="119945"/>
                  <a:pt x="2531533" y="119945"/>
                  <a:pt x="2438400" y="135467"/>
                </a:cubicBezTo>
                <a:cubicBezTo>
                  <a:pt x="2345267" y="150989"/>
                  <a:pt x="2191456" y="182033"/>
                  <a:pt x="2091267" y="203200"/>
                </a:cubicBezTo>
                <a:cubicBezTo>
                  <a:pt x="1991078" y="224367"/>
                  <a:pt x="1914878" y="241300"/>
                  <a:pt x="1837267" y="262467"/>
                </a:cubicBezTo>
                <a:cubicBezTo>
                  <a:pt x="1759656" y="283634"/>
                  <a:pt x="1693333" y="307622"/>
                  <a:pt x="1625600" y="330200"/>
                </a:cubicBezTo>
                <a:cubicBezTo>
                  <a:pt x="1557867" y="352778"/>
                  <a:pt x="1504245" y="368301"/>
                  <a:pt x="1430867" y="397934"/>
                </a:cubicBezTo>
                <a:cubicBezTo>
                  <a:pt x="1357489" y="427567"/>
                  <a:pt x="1254477" y="471311"/>
                  <a:pt x="1185333" y="508000"/>
                </a:cubicBezTo>
                <a:cubicBezTo>
                  <a:pt x="1116189" y="544689"/>
                  <a:pt x="1071033" y="578556"/>
                  <a:pt x="1016000" y="618067"/>
                </a:cubicBezTo>
                <a:cubicBezTo>
                  <a:pt x="960967" y="657578"/>
                  <a:pt x="908755" y="699912"/>
                  <a:pt x="855133" y="745067"/>
                </a:cubicBezTo>
                <a:cubicBezTo>
                  <a:pt x="801511" y="790222"/>
                  <a:pt x="745067" y="841022"/>
                  <a:pt x="694267" y="889000"/>
                </a:cubicBezTo>
                <a:cubicBezTo>
                  <a:pt x="643467" y="936978"/>
                  <a:pt x="589844" y="984956"/>
                  <a:pt x="550333" y="1032934"/>
                </a:cubicBezTo>
                <a:cubicBezTo>
                  <a:pt x="510822" y="1080912"/>
                  <a:pt x="502355" y="1096434"/>
                  <a:pt x="457200" y="1176867"/>
                </a:cubicBezTo>
                <a:cubicBezTo>
                  <a:pt x="412045" y="1257300"/>
                  <a:pt x="328789" y="1408290"/>
                  <a:pt x="279400" y="1515534"/>
                </a:cubicBezTo>
                <a:cubicBezTo>
                  <a:pt x="230011" y="1622779"/>
                  <a:pt x="191911" y="1725790"/>
                  <a:pt x="160867" y="1820334"/>
                </a:cubicBezTo>
                <a:cubicBezTo>
                  <a:pt x="129823" y="1914878"/>
                  <a:pt x="114300" y="1984022"/>
                  <a:pt x="93133" y="2082800"/>
                </a:cubicBezTo>
                <a:cubicBezTo>
                  <a:pt x="71966" y="2181578"/>
                  <a:pt x="47978" y="2294467"/>
                  <a:pt x="33867" y="2413000"/>
                </a:cubicBezTo>
                <a:cubicBezTo>
                  <a:pt x="19756" y="2531533"/>
                  <a:pt x="14111" y="2683933"/>
                  <a:pt x="8467" y="2794000"/>
                </a:cubicBezTo>
                <a:cubicBezTo>
                  <a:pt x="2822" y="2904067"/>
                  <a:pt x="1411" y="2988733"/>
                  <a:pt x="0" y="307340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D70FDEC1-6D60-DD82-A712-8DDA08E841A7}"/>
              </a:ext>
            </a:extLst>
          </p:cNvPr>
          <p:cNvSpPr/>
          <p:nvPr/>
        </p:nvSpPr>
        <p:spPr>
          <a:xfrm>
            <a:off x="4097867" y="2489134"/>
            <a:ext cx="3513666" cy="2345333"/>
          </a:xfrm>
          <a:custGeom>
            <a:avLst/>
            <a:gdLst>
              <a:gd name="connsiteX0" fmla="*/ 0 w 3513666"/>
              <a:gd name="connsiteY0" fmla="*/ 2345333 h 2345333"/>
              <a:gd name="connsiteX1" fmla="*/ 8466 w 3513666"/>
              <a:gd name="connsiteY1" fmla="*/ 2116733 h 2345333"/>
              <a:gd name="connsiteX2" fmla="*/ 16933 w 3513666"/>
              <a:gd name="connsiteY2" fmla="*/ 1947399 h 2345333"/>
              <a:gd name="connsiteX3" fmla="*/ 33866 w 3513666"/>
              <a:gd name="connsiteY3" fmla="*/ 1761133 h 2345333"/>
              <a:gd name="connsiteX4" fmla="*/ 59266 w 3513666"/>
              <a:gd name="connsiteY4" fmla="*/ 1566399 h 2345333"/>
              <a:gd name="connsiteX5" fmla="*/ 93133 w 3513666"/>
              <a:gd name="connsiteY5" fmla="*/ 1329333 h 2345333"/>
              <a:gd name="connsiteX6" fmla="*/ 143933 w 3513666"/>
              <a:gd name="connsiteY6" fmla="*/ 1007599 h 2345333"/>
              <a:gd name="connsiteX7" fmla="*/ 211666 w 3513666"/>
              <a:gd name="connsiteY7" fmla="*/ 728199 h 2345333"/>
              <a:gd name="connsiteX8" fmla="*/ 296333 w 3513666"/>
              <a:gd name="connsiteY8" fmla="*/ 474199 h 2345333"/>
              <a:gd name="connsiteX9" fmla="*/ 440266 w 3513666"/>
              <a:gd name="connsiteY9" fmla="*/ 194799 h 2345333"/>
              <a:gd name="connsiteX10" fmla="*/ 584200 w 3513666"/>
              <a:gd name="connsiteY10" fmla="*/ 67799 h 2345333"/>
              <a:gd name="connsiteX11" fmla="*/ 778933 w 3513666"/>
              <a:gd name="connsiteY11" fmla="*/ 66 h 2345333"/>
              <a:gd name="connsiteX12" fmla="*/ 1016000 w 3513666"/>
              <a:gd name="connsiteY12" fmla="*/ 59333 h 2345333"/>
              <a:gd name="connsiteX13" fmla="*/ 1320800 w 3513666"/>
              <a:gd name="connsiteY13" fmla="*/ 237133 h 2345333"/>
              <a:gd name="connsiteX14" fmla="*/ 1811866 w 3513666"/>
              <a:gd name="connsiteY14" fmla="*/ 575799 h 2345333"/>
              <a:gd name="connsiteX15" fmla="*/ 2413000 w 3513666"/>
              <a:gd name="connsiteY15" fmla="*/ 990666 h 2345333"/>
              <a:gd name="connsiteX16" fmla="*/ 2904066 w 3513666"/>
              <a:gd name="connsiteY16" fmla="*/ 1320866 h 2345333"/>
              <a:gd name="connsiteX17" fmla="*/ 3369733 w 3513666"/>
              <a:gd name="connsiteY17" fmla="*/ 1667999 h 2345333"/>
              <a:gd name="connsiteX18" fmla="*/ 3513666 w 3513666"/>
              <a:gd name="connsiteY18" fmla="*/ 1769599 h 234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13666" h="2345333">
                <a:moveTo>
                  <a:pt x="0" y="2345333"/>
                </a:moveTo>
                <a:cubicBezTo>
                  <a:pt x="2822" y="2264194"/>
                  <a:pt x="5644" y="2183055"/>
                  <a:pt x="8466" y="2116733"/>
                </a:cubicBezTo>
                <a:cubicBezTo>
                  <a:pt x="11288" y="2050411"/>
                  <a:pt x="12700" y="2006666"/>
                  <a:pt x="16933" y="1947399"/>
                </a:cubicBezTo>
                <a:cubicBezTo>
                  <a:pt x="21166" y="1888132"/>
                  <a:pt x="26811" y="1824633"/>
                  <a:pt x="33866" y="1761133"/>
                </a:cubicBezTo>
                <a:cubicBezTo>
                  <a:pt x="40921" y="1697633"/>
                  <a:pt x="49388" y="1638365"/>
                  <a:pt x="59266" y="1566399"/>
                </a:cubicBezTo>
                <a:cubicBezTo>
                  <a:pt x="69144" y="1494433"/>
                  <a:pt x="79022" y="1422466"/>
                  <a:pt x="93133" y="1329333"/>
                </a:cubicBezTo>
                <a:cubicBezTo>
                  <a:pt x="107244" y="1236200"/>
                  <a:pt x="124178" y="1107788"/>
                  <a:pt x="143933" y="1007599"/>
                </a:cubicBezTo>
                <a:cubicBezTo>
                  <a:pt x="163688" y="907410"/>
                  <a:pt x="186266" y="817099"/>
                  <a:pt x="211666" y="728199"/>
                </a:cubicBezTo>
                <a:cubicBezTo>
                  <a:pt x="237066" y="639299"/>
                  <a:pt x="258233" y="563099"/>
                  <a:pt x="296333" y="474199"/>
                </a:cubicBezTo>
                <a:cubicBezTo>
                  <a:pt x="334433" y="385299"/>
                  <a:pt x="392288" y="262532"/>
                  <a:pt x="440266" y="194799"/>
                </a:cubicBezTo>
                <a:cubicBezTo>
                  <a:pt x="488244" y="127066"/>
                  <a:pt x="527756" y="100254"/>
                  <a:pt x="584200" y="67799"/>
                </a:cubicBezTo>
                <a:cubicBezTo>
                  <a:pt x="640644" y="35344"/>
                  <a:pt x="706966" y="1477"/>
                  <a:pt x="778933" y="66"/>
                </a:cubicBezTo>
                <a:cubicBezTo>
                  <a:pt x="850900" y="-1345"/>
                  <a:pt x="925689" y="19822"/>
                  <a:pt x="1016000" y="59333"/>
                </a:cubicBezTo>
                <a:cubicBezTo>
                  <a:pt x="1106311" y="98844"/>
                  <a:pt x="1188156" y="151055"/>
                  <a:pt x="1320800" y="237133"/>
                </a:cubicBezTo>
                <a:cubicBezTo>
                  <a:pt x="1453444" y="323211"/>
                  <a:pt x="1811866" y="575799"/>
                  <a:pt x="1811866" y="575799"/>
                </a:cubicBezTo>
                <a:lnTo>
                  <a:pt x="2413000" y="990666"/>
                </a:lnTo>
                <a:cubicBezTo>
                  <a:pt x="2595033" y="1114844"/>
                  <a:pt x="2744610" y="1207977"/>
                  <a:pt x="2904066" y="1320866"/>
                </a:cubicBezTo>
                <a:cubicBezTo>
                  <a:pt x="3063522" y="1433755"/>
                  <a:pt x="3268133" y="1593210"/>
                  <a:pt x="3369733" y="1667999"/>
                </a:cubicBezTo>
                <a:cubicBezTo>
                  <a:pt x="3471333" y="1742788"/>
                  <a:pt x="3492499" y="1756193"/>
                  <a:pt x="3513666" y="176959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8A231E6-18FB-FE0D-8BBC-88313D4E632F}"/>
              </a:ext>
            </a:extLst>
          </p:cNvPr>
          <p:cNvCxnSpPr>
            <a:cxnSpLocks/>
          </p:cNvCxnSpPr>
          <p:nvPr/>
        </p:nvCxnSpPr>
        <p:spPr>
          <a:xfrm>
            <a:off x="2865044" y="2484345"/>
            <a:ext cx="208947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5F89DD0-F76E-D2C5-4835-7C7C5E927862}"/>
              </a:ext>
            </a:extLst>
          </p:cNvPr>
          <p:cNvCxnSpPr>
            <a:cxnSpLocks/>
          </p:cNvCxnSpPr>
          <p:nvPr/>
        </p:nvCxnSpPr>
        <p:spPr>
          <a:xfrm>
            <a:off x="4875910" y="1212651"/>
            <a:ext cx="0" cy="127169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B6E9647-7405-14B6-930A-FA8A1D051D27}"/>
                  </a:ext>
                </a:extLst>
              </p:cNvPr>
              <p:cNvSpPr txBox="1"/>
              <p:nvPr/>
            </p:nvSpPr>
            <p:spPr>
              <a:xfrm>
                <a:off x="4725035" y="846996"/>
                <a:ext cx="353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B6E9647-7405-14B6-930A-FA8A1D051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035" y="846996"/>
                <a:ext cx="353238" cy="276999"/>
              </a:xfrm>
              <a:prstGeom prst="rect">
                <a:avLst/>
              </a:prstGeom>
              <a:blipFill>
                <a:blip r:embed="rId2"/>
                <a:stretch>
                  <a:fillRect l="-714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08F81CD-0029-CA41-8205-B010A4AC2219}"/>
                  </a:ext>
                </a:extLst>
              </p:cNvPr>
              <p:cNvSpPr txBox="1"/>
              <p:nvPr/>
            </p:nvSpPr>
            <p:spPr>
              <a:xfrm>
                <a:off x="3738747" y="883764"/>
                <a:ext cx="223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08F81CD-0029-CA41-8205-B010A4AC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747" y="883764"/>
                <a:ext cx="223651" cy="276999"/>
              </a:xfrm>
              <a:prstGeom prst="rect">
                <a:avLst/>
              </a:prstGeom>
              <a:blipFill>
                <a:blip r:embed="rId3"/>
                <a:stretch>
                  <a:fillRect l="-22222" r="-22222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409E795-B940-E16B-550D-6C9A8F53C717}"/>
                  </a:ext>
                </a:extLst>
              </p:cNvPr>
              <p:cNvSpPr txBox="1"/>
              <p:nvPr/>
            </p:nvSpPr>
            <p:spPr>
              <a:xfrm>
                <a:off x="7827842" y="876585"/>
                <a:ext cx="192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409E795-B940-E16B-550D-6C9A8F53C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42" y="876585"/>
                <a:ext cx="192938" cy="276999"/>
              </a:xfrm>
              <a:prstGeom prst="rect">
                <a:avLst/>
              </a:prstGeom>
              <a:blipFill>
                <a:blip r:embed="rId4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69FA10-4136-D942-4023-C94F46D9545F}"/>
                  </a:ext>
                </a:extLst>
              </p:cNvPr>
              <p:cNvSpPr txBox="1"/>
              <p:nvPr/>
            </p:nvSpPr>
            <p:spPr>
              <a:xfrm>
                <a:off x="1947004" y="4468567"/>
                <a:ext cx="461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𝐹𝑀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69FA10-4136-D942-4023-C94F46D95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004" y="4468567"/>
                <a:ext cx="461345" cy="276999"/>
              </a:xfrm>
              <a:prstGeom prst="rect">
                <a:avLst/>
              </a:prstGeom>
              <a:blipFill>
                <a:blip r:embed="rId5"/>
                <a:stretch>
                  <a:fillRect l="-10811" r="-2703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4F5AEF45-F56B-6972-04D4-13A38B1CF0E6}"/>
              </a:ext>
            </a:extLst>
          </p:cNvPr>
          <p:cNvCxnSpPr>
            <a:cxnSpLocks/>
          </p:cNvCxnSpPr>
          <p:nvPr/>
        </p:nvCxnSpPr>
        <p:spPr>
          <a:xfrm flipV="1">
            <a:off x="3299350" y="1212651"/>
            <a:ext cx="0" cy="1164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24408BF-56DA-105B-FBCE-1D928FCCB72C}"/>
              </a:ext>
            </a:extLst>
          </p:cNvPr>
          <p:cNvCxnSpPr>
            <a:cxnSpLocks/>
          </p:cNvCxnSpPr>
          <p:nvPr/>
        </p:nvCxnSpPr>
        <p:spPr>
          <a:xfrm>
            <a:off x="3299350" y="2261029"/>
            <a:ext cx="0" cy="2233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0CA4C261-8C0F-DFFB-3E83-F62E71EEFEDB}"/>
              </a:ext>
            </a:extLst>
          </p:cNvPr>
          <p:cNvCxnSpPr>
            <a:cxnSpLocks/>
          </p:cNvCxnSpPr>
          <p:nvPr/>
        </p:nvCxnSpPr>
        <p:spPr>
          <a:xfrm flipV="1">
            <a:off x="3299350" y="2484345"/>
            <a:ext cx="0" cy="11645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E97C20F-EABF-A60A-1414-741CA5C3085B}"/>
              </a:ext>
            </a:extLst>
          </p:cNvPr>
          <p:cNvCxnSpPr>
            <a:cxnSpLocks/>
          </p:cNvCxnSpPr>
          <p:nvPr/>
        </p:nvCxnSpPr>
        <p:spPr>
          <a:xfrm>
            <a:off x="3299350" y="3532723"/>
            <a:ext cx="0" cy="12334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95BEAA0B-EABC-44AC-8E8E-5CF671BCBA73}"/>
              </a:ext>
            </a:extLst>
          </p:cNvPr>
          <p:cNvCxnSpPr>
            <a:cxnSpLocks/>
          </p:cNvCxnSpPr>
          <p:nvPr/>
        </p:nvCxnSpPr>
        <p:spPr>
          <a:xfrm flipV="1">
            <a:off x="2669470" y="1212651"/>
            <a:ext cx="0" cy="116459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96A8BBF-8ABF-8B49-33DF-20075246B271}"/>
              </a:ext>
            </a:extLst>
          </p:cNvPr>
          <p:cNvCxnSpPr>
            <a:cxnSpLocks/>
          </p:cNvCxnSpPr>
          <p:nvPr/>
        </p:nvCxnSpPr>
        <p:spPr>
          <a:xfrm>
            <a:off x="2669470" y="2316620"/>
            <a:ext cx="0" cy="244955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C3B19357-578C-99C0-1B35-5B72B10E6E62}"/>
              </a:ext>
            </a:extLst>
          </p:cNvPr>
          <p:cNvCxnSpPr>
            <a:cxnSpLocks/>
          </p:cNvCxnSpPr>
          <p:nvPr/>
        </p:nvCxnSpPr>
        <p:spPr>
          <a:xfrm flipH="1" flipV="1">
            <a:off x="7031618" y="1435708"/>
            <a:ext cx="156260" cy="280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189BEAD-6DBD-B2A2-C213-42F55FD807E7}"/>
              </a:ext>
            </a:extLst>
          </p:cNvPr>
          <p:cNvSpPr txBox="1"/>
          <p:nvPr/>
        </p:nvSpPr>
        <p:spPr>
          <a:xfrm>
            <a:off x="6884908" y="174439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镜像势能</a:t>
            </a: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3429DB-5E9D-69C5-C059-B2E79936BFE1}"/>
              </a:ext>
            </a:extLst>
          </p:cNvPr>
          <p:cNvCxnSpPr>
            <a:cxnSpLocks/>
          </p:cNvCxnSpPr>
          <p:nvPr/>
        </p:nvCxnSpPr>
        <p:spPr>
          <a:xfrm flipH="1">
            <a:off x="7781875" y="3888358"/>
            <a:ext cx="208579" cy="2610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8F1E1E2-52E5-D0D9-295F-C8052CB5E107}"/>
              </a:ext>
            </a:extLst>
          </p:cNvPr>
          <p:cNvSpPr txBox="1"/>
          <p:nvPr/>
        </p:nvSpPr>
        <p:spPr>
          <a:xfrm>
            <a:off x="7439856" y="3477134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导带底电子势能</a:t>
            </a: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32504B9-75E5-595D-8DCD-B75802A4DD51}"/>
              </a:ext>
            </a:extLst>
          </p:cNvPr>
          <p:cNvCxnSpPr>
            <a:cxnSpLocks/>
          </p:cNvCxnSpPr>
          <p:nvPr/>
        </p:nvCxnSpPr>
        <p:spPr>
          <a:xfrm flipV="1">
            <a:off x="5226741" y="2763662"/>
            <a:ext cx="0" cy="3029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10362EE-B5AB-BA38-3919-EFE98E28E9D6}"/>
              </a:ext>
            </a:extLst>
          </p:cNvPr>
          <p:cNvSpPr txBox="1"/>
          <p:nvPr/>
        </p:nvSpPr>
        <p:spPr>
          <a:xfrm>
            <a:off x="4725035" y="311535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合成势能</a:t>
            </a: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37F35B7A-CF77-E5F8-187B-7D1C2ACBE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996" y="1636825"/>
            <a:ext cx="739035" cy="46426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64FAC969-DAF5-7535-282A-FE6C1EFC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9233" y="3299993"/>
            <a:ext cx="739035" cy="518907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B37723DF-B1BB-EBB9-9074-1F66D044C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5101" y="2719656"/>
            <a:ext cx="739035" cy="5189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046FE45-C985-D35E-207A-6F873010A0F3}"/>
                  </a:ext>
                </a:extLst>
              </p:cNvPr>
              <p:cNvSpPr txBox="1"/>
              <p:nvPr/>
            </p:nvSpPr>
            <p:spPr>
              <a:xfrm>
                <a:off x="3066895" y="1709998"/>
                <a:ext cx="487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sty m:val="p"/>
                        </m:rPr>
                        <a:rPr kumimoji="1" lang="el-GR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l-GR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046FE45-C985-D35E-207A-6F873010A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895" y="1709998"/>
                <a:ext cx="487441" cy="276999"/>
              </a:xfrm>
              <a:prstGeom prst="rect">
                <a:avLst/>
              </a:prstGeom>
              <a:blipFill>
                <a:blip r:embed="rId7"/>
                <a:stretch>
                  <a:fillRect l="-10256" r="-15385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0D61DCE-00B8-F927-064D-CB6278BE50BF}"/>
                  </a:ext>
                </a:extLst>
              </p:cNvPr>
              <p:cNvSpPr txBox="1"/>
              <p:nvPr/>
            </p:nvSpPr>
            <p:spPr>
              <a:xfrm>
                <a:off x="3077996" y="3379663"/>
                <a:ext cx="466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0D61DCE-00B8-F927-064D-CB6278BE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996" y="3379663"/>
                <a:ext cx="466666" cy="276999"/>
              </a:xfrm>
              <a:prstGeom prst="rect">
                <a:avLst/>
              </a:prstGeom>
              <a:blipFill>
                <a:blip r:embed="rId8"/>
                <a:stretch>
                  <a:fillRect l="-10811" r="-2703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3A8986B-C652-0D82-A38E-D35D982F766B}"/>
                  </a:ext>
                </a:extLst>
              </p:cNvPr>
              <p:cNvSpPr txBox="1"/>
              <p:nvPr/>
            </p:nvSpPr>
            <p:spPr>
              <a:xfrm>
                <a:off x="2428234" y="2789645"/>
                <a:ext cx="559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3A8986B-C652-0D82-A38E-D35D982F7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34" y="2789645"/>
                <a:ext cx="559961" cy="276999"/>
              </a:xfrm>
              <a:prstGeom prst="rect">
                <a:avLst/>
              </a:prstGeom>
              <a:blipFill>
                <a:blip r:embed="rId9"/>
                <a:stretch>
                  <a:fillRect l="-8889" r="-2222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90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B16BF85-66E7-D8F4-9785-914FF6F8E1A2}"/>
              </a:ext>
            </a:extLst>
          </p:cNvPr>
          <p:cNvSpPr/>
          <p:nvPr/>
        </p:nvSpPr>
        <p:spPr>
          <a:xfrm>
            <a:off x="5145024" y="2913888"/>
            <a:ext cx="2767584" cy="13898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AA88429-3553-A1A2-5208-563798EA870C}"/>
              </a:ext>
            </a:extLst>
          </p:cNvPr>
          <p:cNvCxnSpPr/>
          <p:nvPr/>
        </p:nvCxnSpPr>
        <p:spPr>
          <a:xfrm>
            <a:off x="5145024" y="4091940"/>
            <a:ext cx="27675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F09A650A-A537-A7A0-D9B3-3D42376781EC}"/>
              </a:ext>
            </a:extLst>
          </p:cNvPr>
          <p:cNvCxnSpPr>
            <a:cxnSpLocks/>
          </p:cNvCxnSpPr>
          <p:nvPr/>
        </p:nvCxnSpPr>
        <p:spPr>
          <a:xfrm flipH="1">
            <a:off x="5346501" y="4095241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65D9EE0-4EA8-6FC0-FCB6-B88A2A3BEAD1}"/>
              </a:ext>
            </a:extLst>
          </p:cNvPr>
          <p:cNvCxnSpPr>
            <a:cxnSpLocks/>
          </p:cNvCxnSpPr>
          <p:nvPr/>
        </p:nvCxnSpPr>
        <p:spPr>
          <a:xfrm flipH="1">
            <a:off x="5493838" y="4095241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8E27F65-EC04-1DE8-E167-8F090C59500F}"/>
              </a:ext>
            </a:extLst>
          </p:cNvPr>
          <p:cNvCxnSpPr>
            <a:cxnSpLocks/>
          </p:cNvCxnSpPr>
          <p:nvPr/>
        </p:nvCxnSpPr>
        <p:spPr>
          <a:xfrm flipH="1">
            <a:off x="5641175" y="4095241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3F5061DC-57BB-9B61-30AF-52CF05C04B97}"/>
              </a:ext>
            </a:extLst>
          </p:cNvPr>
          <p:cNvCxnSpPr>
            <a:cxnSpLocks/>
          </p:cNvCxnSpPr>
          <p:nvPr/>
        </p:nvCxnSpPr>
        <p:spPr>
          <a:xfrm flipH="1">
            <a:off x="5788512" y="4095241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3854F9C8-F93B-14BC-1BCA-ADDA180FAC5C}"/>
              </a:ext>
            </a:extLst>
          </p:cNvPr>
          <p:cNvCxnSpPr>
            <a:cxnSpLocks/>
          </p:cNvCxnSpPr>
          <p:nvPr/>
        </p:nvCxnSpPr>
        <p:spPr>
          <a:xfrm flipH="1">
            <a:off x="5935849" y="4095241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51EB607-8284-474E-1969-9878FFDD8D96}"/>
              </a:ext>
            </a:extLst>
          </p:cNvPr>
          <p:cNvCxnSpPr>
            <a:cxnSpLocks/>
          </p:cNvCxnSpPr>
          <p:nvPr/>
        </p:nvCxnSpPr>
        <p:spPr>
          <a:xfrm flipH="1">
            <a:off x="6083186" y="4095241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FB744694-8DC8-835D-3A19-FD2A180124B2}"/>
              </a:ext>
            </a:extLst>
          </p:cNvPr>
          <p:cNvCxnSpPr>
            <a:cxnSpLocks/>
          </p:cNvCxnSpPr>
          <p:nvPr/>
        </p:nvCxnSpPr>
        <p:spPr>
          <a:xfrm flipH="1">
            <a:off x="6230523" y="4095241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5FDCA15-5BCA-2CD0-F182-671B395B9F0D}"/>
              </a:ext>
            </a:extLst>
          </p:cNvPr>
          <p:cNvCxnSpPr>
            <a:cxnSpLocks/>
          </p:cNvCxnSpPr>
          <p:nvPr/>
        </p:nvCxnSpPr>
        <p:spPr>
          <a:xfrm flipH="1">
            <a:off x="6377860" y="4095241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E1ADDAC-368A-B2AF-0E7F-F991CE8B5846}"/>
              </a:ext>
            </a:extLst>
          </p:cNvPr>
          <p:cNvCxnSpPr>
            <a:cxnSpLocks/>
          </p:cNvCxnSpPr>
          <p:nvPr/>
        </p:nvCxnSpPr>
        <p:spPr>
          <a:xfrm flipH="1">
            <a:off x="6525197" y="4095241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63FAB7BD-0C56-C586-A277-DE21799BAEB8}"/>
              </a:ext>
            </a:extLst>
          </p:cNvPr>
          <p:cNvCxnSpPr>
            <a:cxnSpLocks/>
          </p:cNvCxnSpPr>
          <p:nvPr/>
        </p:nvCxnSpPr>
        <p:spPr>
          <a:xfrm flipH="1">
            <a:off x="6672534" y="4095241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BC805D0-15C4-0848-8E33-4DB5CBC83336}"/>
              </a:ext>
            </a:extLst>
          </p:cNvPr>
          <p:cNvCxnSpPr>
            <a:cxnSpLocks/>
          </p:cNvCxnSpPr>
          <p:nvPr/>
        </p:nvCxnSpPr>
        <p:spPr>
          <a:xfrm flipH="1">
            <a:off x="6819871" y="4095241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184AC44-2C5F-EC36-6871-6055152F2E6B}"/>
              </a:ext>
            </a:extLst>
          </p:cNvPr>
          <p:cNvCxnSpPr>
            <a:cxnSpLocks/>
          </p:cNvCxnSpPr>
          <p:nvPr/>
        </p:nvCxnSpPr>
        <p:spPr>
          <a:xfrm flipH="1">
            <a:off x="6967208" y="4095241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B80BF577-4D8F-1FDA-341A-4A918E63C55D}"/>
              </a:ext>
            </a:extLst>
          </p:cNvPr>
          <p:cNvCxnSpPr>
            <a:cxnSpLocks/>
          </p:cNvCxnSpPr>
          <p:nvPr/>
        </p:nvCxnSpPr>
        <p:spPr>
          <a:xfrm flipH="1">
            <a:off x="7114545" y="4095241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3F81B08-A43E-D898-47A6-5B486461BF3E}"/>
              </a:ext>
            </a:extLst>
          </p:cNvPr>
          <p:cNvCxnSpPr>
            <a:cxnSpLocks/>
          </p:cNvCxnSpPr>
          <p:nvPr/>
        </p:nvCxnSpPr>
        <p:spPr>
          <a:xfrm flipH="1">
            <a:off x="7261882" y="4095241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9D74E29-7F87-7274-5F28-F4E4A4112D72}"/>
              </a:ext>
            </a:extLst>
          </p:cNvPr>
          <p:cNvCxnSpPr>
            <a:cxnSpLocks/>
          </p:cNvCxnSpPr>
          <p:nvPr/>
        </p:nvCxnSpPr>
        <p:spPr>
          <a:xfrm flipH="1">
            <a:off x="7409219" y="4095241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D749CCD1-1A1F-8CE7-6A8E-3B43BCCA4FEA}"/>
              </a:ext>
            </a:extLst>
          </p:cNvPr>
          <p:cNvCxnSpPr>
            <a:cxnSpLocks/>
          </p:cNvCxnSpPr>
          <p:nvPr/>
        </p:nvCxnSpPr>
        <p:spPr>
          <a:xfrm flipH="1">
            <a:off x="7556556" y="4095241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D1111593-ED0B-7BDA-99E2-A89CC12B4101}"/>
              </a:ext>
            </a:extLst>
          </p:cNvPr>
          <p:cNvCxnSpPr>
            <a:cxnSpLocks/>
          </p:cNvCxnSpPr>
          <p:nvPr/>
        </p:nvCxnSpPr>
        <p:spPr>
          <a:xfrm flipH="1">
            <a:off x="7703898" y="4095241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BBF7E412-6DCE-DABB-D1F3-E02EC7BAC341}"/>
              </a:ext>
            </a:extLst>
          </p:cNvPr>
          <p:cNvCxnSpPr>
            <a:cxnSpLocks/>
          </p:cNvCxnSpPr>
          <p:nvPr/>
        </p:nvCxnSpPr>
        <p:spPr>
          <a:xfrm flipH="1">
            <a:off x="5194096" y="4098925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4363FD4-8115-9B52-451F-1ADDE195942B}"/>
              </a:ext>
            </a:extLst>
          </p:cNvPr>
          <p:cNvCxnSpPr>
            <a:cxnSpLocks/>
          </p:cNvCxnSpPr>
          <p:nvPr/>
        </p:nvCxnSpPr>
        <p:spPr>
          <a:xfrm flipH="1">
            <a:off x="5341433" y="4098925"/>
            <a:ext cx="15240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FAE0E58A-05A3-332C-865F-FF07D2F19453}"/>
              </a:ext>
            </a:extLst>
          </p:cNvPr>
          <p:cNvCxnSpPr/>
          <p:nvPr/>
        </p:nvCxnSpPr>
        <p:spPr>
          <a:xfrm>
            <a:off x="5487348" y="2846961"/>
            <a:ext cx="206272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F705989-477E-EBEF-5752-0FB464DD14DF}"/>
              </a:ext>
            </a:extLst>
          </p:cNvPr>
          <p:cNvCxnSpPr>
            <a:cxnSpLocks/>
          </p:cNvCxnSpPr>
          <p:nvPr/>
        </p:nvCxnSpPr>
        <p:spPr>
          <a:xfrm flipH="1">
            <a:off x="7954151" y="4040221"/>
            <a:ext cx="282016" cy="169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E7EF13C-C6E6-886F-D5CD-F2F588238559}"/>
              </a:ext>
            </a:extLst>
          </p:cNvPr>
          <p:cNvSpPr txBox="1"/>
          <p:nvPr/>
        </p:nvSpPr>
        <p:spPr>
          <a:xfrm>
            <a:off x="8213378" y="3500380"/>
            <a:ext cx="1553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欧姆接触</a:t>
            </a:r>
            <a:endParaRPr kumimoji="1" lang="en-US" altLang="zh-CN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(Au</a:t>
            </a:r>
            <a:r>
              <a:rPr kumimoji="1"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Sb</a:t>
            </a:r>
            <a:r>
              <a:rPr kumimoji="1"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合金</a:t>
            </a:r>
            <a:r>
              <a:rPr kumimoji="1"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92764BD-98A6-F4CB-2612-FA7522C8D28A}"/>
              </a:ext>
            </a:extLst>
          </p:cNvPr>
          <p:cNvCxnSpPr>
            <a:stCxn id="6" idx="2"/>
          </p:cNvCxnSpPr>
          <p:nvPr/>
        </p:nvCxnSpPr>
        <p:spPr>
          <a:xfrm flipH="1">
            <a:off x="6525197" y="4303776"/>
            <a:ext cx="3619" cy="383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A80BBFFF-2DAC-9088-1406-1502441F4B23}"/>
              </a:ext>
            </a:extLst>
          </p:cNvPr>
          <p:cNvSpPr/>
          <p:nvPr/>
        </p:nvSpPr>
        <p:spPr>
          <a:xfrm>
            <a:off x="6453007" y="4694870"/>
            <a:ext cx="144379" cy="1443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578AF54B-CED0-F27E-404A-B71C95050FA8}"/>
              </a:ext>
            </a:extLst>
          </p:cNvPr>
          <p:cNvCxnSpPr/>
          <p:nvPr/>
        </p:nvCxnSpPr>
        <p:spPr>
          <a:xfrm flipH="1">
            <a:off x="6515090" y="2442841"/>
            <a:ext cx="3619" cy="383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5E2C5D46-D877-CC75-5A39-4DFC7B28D94B}"/>
              </a:ext>
            </a:extLst>
          </p:cNvPr>
          <p:cNvSpPr/>
          <p:nvPr/>
        </p:nvSpPr>
        <p:spPr>
          <a:xfrm>
            <a:off x="6442900" y="2311983"/>
            <a:ext cx="144379" cy="1443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6C9EFDD-6CCD-66C3-8E8D-4E913F713159}"/>
              </a:ext>
            </a:extLst>
          </p:cNvPr>
          <p:cNvCxnSpPr>
            <a:cxnSpLocks/>
          </p:cNvCxnSpPr>
          <p:nvPr/>
        </p:nvCxnSpPr>
        <p:spPr>
          <a:xfrm>
            <a:off x="5145024" y="2634704"/>
            <a:ext cx="272609" cy="191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52B91E5-1EF8-4A0A-FFD8-8EEEE243433F}"/>
              </a:ext>
            </a:extLst>
          </p:cNvPr>
          <p:cNvSpPr txBox="1"/>
          <p:nvPr/>
        </p:nvSpPr>
        <p:spPr>
          <a:xfrm>
            <a:off x="4778624" y="233812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Pt</a:t>
            </a:r>
            <a:endParaRPr kumimoji="1" lang="zh-CN" altLang="en-US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4F27114-2A0D-A321-6DA1-195A71102431}"/>
              </a:ext>
            </a:extLst>
          </p:cNvPr>
          <p:cNvSpPr txBox="1"/>
          <p:nvPr/>
        </p:nvSpPr>
        <p:spPr>
          <a:xfrm>
            <a:off x="5967503" y="3207992"/>
            <a:ext cx="10951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 - Si</a:t>
            </a:r>
            <a:endParaRPr kumimoji="1" lang="zh-CN" altLang="en-US" sz="3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CCA0438-5781-B18D-DF29-09EC479AE0E7}"/>
              </a:ext>
            </a:extLst>
          </p:cNvPr>
          <p:cNvCxnSpPr>
            <a:cxnSpLocks/>
          </p:cNvCxnSpPr>
          <p:nvPr/>
        </p:nvCxnSpPr>
        <p:spPr>
          <a:xfrm flipV="1">
            <a:off x="5492345" y="1961953"/>
            <a:ext cx="2975" cy="91847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3BBDC6E5-63BD-5603-55EF-1B96357C3F89}"/>
              </a:ext>
            </a:extLst>
          </p:cNvPr>
          <p:cNvCxnSpPr>
            <a:cxnSpLocks/>
          </p:cNvCxnSpPr>
          <p:nvPr/>
        </p:nvCxnSpPr>
        <p:spPr>
          <a:xfrm flipV="1">
            <a:off x="7556556" y="1961953"/>
            <a:ext cx="2975" cy="91847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4E3B2E15-3362-6CD1-2D5F-870A3164B357}"/>
              </a:ext>
            </a:extLst>
          </p:cNvPr>
          <p:cNvCxnSpPr>
            <a:cxnSpLocks/>
          </p:cNvCxnSpPr>
          <p:nvPr/>
        </p:nvCxnSpPr>
        <p:spPr>
          <a:xfrm flipH="1">
            <a:off x="5493833" y="2018554"/>
            <a:ext cx="5893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FB98403E-8908-2C44-BA4E-A86892B43168}"/>
              </a:ext>
            </a:extLst>
          </p:cNvPr>
          <p:cNvCxnSpPr>
            <a:cxnSpLocks/>
          </p:cNvCxnSpPr>
          <p:nvPr/>
        </p:nvCxnSpPr>
        <p:spPr>
          <a:xfrm>
            <a:off x="6030686" y="2018554"/>
            <a:ext cx="15258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>
            <a:extLst>
              <a:ext uri="{FF2B5EF4-FFF2-40B4-BE49-F238E27FC236}">
                <a16:creationId xmlns:a16="http://schemas.microsoft.com/office/drawing/2014/main" id="{FBD259D5-8FF0-57F3-010C-65FE016B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33" y="1838174"/>
            <a:ext cx="1421369" cy="3865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69F43C2-E770-D9DA-0B79-F68AC7A4F9E4}"/>
                  </a:ext>
                </a:extLst>
              </p:cNvPr>
              <p:cNvSpPr txBox="1"/>
              <p:nvPr/>
            </p:nvSpPr>
            <p:spPr>
              <a:xfrm>
                <a:off x="5901564" y="1863022"/>
                <a:ext cx="1286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=600 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69F43C2-E770-D9DA-0B79-F68AC7A4F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64" y="1863022"/>
                <a:ext cx="1286506" cy="276999"/>
              </a:xfrm>
              <a:prstGeom prst="rect">
                <a:avLst/>
              </a:prstGeom>
              <a:blipFill>
                <a:blip r:embed="rId3"/>
                <a:stretch>
                  <a:fillRect l="-4902" t="-8696" r="-3922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81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C2F810D-4798-94D2-9CAA-B9D36FE658FF}"/>
              </a:ext>
            </a:extLst>
          </p:cNvPr>
          <p:cNvCxnSpPr>
            <a:cxnSpLocks/>
          </p:cNvCxnSpPr>
          <p:nvPr/>
        </p:nvCxnSpPr>
        <p:spPr>
          <a:xfrm>
            <a:off x="8001136" y="1939659"/>
            <a:ext cx="0" cy="3251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00F9F8CD-B6CE-4575-6337-11F3A615F0A7}"/>
              </a:ext>
            </a:extLst>
          </p:cNvPr>
          <p:cNvCxnSpPr>
            <a:cxnSpLocks/>
          </p:cNvCxnSpPr>
          <p:nvPr/>
        </p:nvCxnSpPr>
        <p:spPr>
          <a:xfrm>
            <a:off x="8001136" y="1949017"/>
            <a:ext cx="141127" cy="227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FD59C79-CC19-422B-FB80-62649F28A9A5}"/>
              </a:ext>
            </a:extLst>
          </p:cNvPr>
          <p:cNvCxnSpPr>
            <a:cxnSpLocks/>
          </p:cNvCxnSpPr>
          <p:nvPr/>
        </p:nvCxnSpPr>
        <p:spPr>
          <a:xfrm>
            <a:off x="8142263" y="2170444"/>
            <a:ext cx="0" cy="3021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B69961E-6F63-F4CA-2ACE-52154BE0BD06}"/>
              </a:ext>
            </a:extLst>
          </p:cNvPr>
          <p:cNvCxnSpPr>
            <a:cxnSpLocks/>
          </p:cNvCxnSpPr>
          <p:nvPr/>
        </p:nvCxnSpPr>
        <p:spPr>
          <a:xfrm>
            <a:off x="8142263" y="2581162"/>
            <a:ext cx="275959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339F32B-CD43-7D48-6098-926BC61951FB}"/>
              </a:ext>
            </a:extLst>
          </p:cNvPr>
          <p:cNvCxnSpPr>
            <a:cxnSpLocks/>
          </p:cNvCxnSpPr>
          <p:nvPr/>
        </p:nvCxnSpPr>
        <p:spPr>
          <a:xfrm>
            <a:off x="8309903" y="2806246"/>
            <a:ext cx="17572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0BD7E281-73B2-DEA1-4AA1-EFC218002F66}"/>
              </a:ext>
            </a:extLst>
          </p:cNvPr>
          <p:cNvSpPr/>
          <p:nvPr/>
        </p:nvSpPr>
        <p:spPr>
          <a:xfrm>
            <a:off x="8156917" y="2575636"/>
            <a:ext cx="1121898" cy="1048043"/>
          </a:xfrm>
          <a:custGeom>
            <a:avLst/>
            <a:gdLst>
              <a:gd name="connsiteX0" fmla="*/ 0 w 1121898"/>
              <a:gd name="connsiteY0" fmla="*/ 0 h 1048043"/>
              <a:gd name="connsiteX1" fmla="*/ 147711 w 1121898"/>
              <a:gd name="connsiteY1" fmla="*/ 235634 h 1048043"/>
              <a:gd name="connsiteX2" fmla="*/ 270803 w 1121898"/>
              <a:gd name="connsiteY2" fmla="*/ 404446 h 1048043"/>
              <a:gd name="connsiteX3" fmla="*/ 393895 w 1121898"/>
              <a:gd name="connsiteY3" fmla="*/ 555674 h 1048043"/>
              <a:gd name="connsiteX4" fmla="*/ 499403 w 1121898"/>
              <a:gd name="connsiteY4" fmla="*/ 671732 h 1048043"/>
              <a:gd name="connsiteX5" fmla="*/ 640080 w 1121898"/>
              <a:gd name="connsiteY5" fmla="*/ 798341 h 1048043"/>
              <a:gd name="connsiteX6" fmla="*/ 766689 w 1121898"/>
              <a:gd name="connsiteY6" fmla="*/ 900332 h 1048043"/>
              <a:gd name="connsiteX7" fmla="*/ 879231 w 1121898"/>
              <a:gd name="connsiteY7" fmla="*/ 970671 h 1048043"/>
              <a:gd name="connsiteX8" fmla="*/ 974188 w 1121898"/>
              <a:gd name="connsiteY8" fmla="*/ 1012874 h 1048043"/>
              <a:gd name="connsiteX9" fmla="*/ 1069144 w 1121898"/>
              <a:gd name="connsiteY9" fmla="*/ 1041009 h 1048043"/>
              <a:gd name="connsiteX10" fmla="*/ 1121898 w 1121898"/>
              <a:gd name="connsiteY10" fmla="*/ 1048043 h 104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1898" h="1048043">
                <a:moveTo>
                  <a:pt x="0" y="0"/>
                </a:moveTo>
                <a:cubicBezTo>
                  <a:pt x="51288" y="84113"/>
                  <a:pt x="102577" y="168226"/>
                  <a:pt x="147711" y="235634"/>
                </a:cubicBezTo>
                <a:cubicBezTo>
                  <a:pt x="192845" y="303042"/>
                  <a:pt x="229772" y="351106"/>
                  <a:pt x="270803" y="404446"/>
                </a:cubicBezTo>
                <a:cubicBezTo>
                  <a:pt x="311834" y="457786"/>
                  <a:pt x="355795" y="511126"/>
                  <a:pt x="393895" y="555674"/>
                </a:cubicBezTo>
                <a:cubicBezTo>
                  <a:pt x="431995" y="600222"/>
                  <a:pt x="458372" y="631288"/>
                  <a:pt x="499403" y="671732"/>
                </a:cubicBezTo>
                <a:cubicBezTo>
                  <a:pt x="540434" y="712176"/>
                  <a:pt x="595532" y="760241"/>
                  <a:pt x="640080" y="798341"/>
                </a:cubicBezTo>
                <a:cubicBezTo>
                  <a:pt x="684628" y="836441"/>
                  <a:pt x="726831" y="871610"/>
                  <a:pt x="766689" y="900332"/>
                </a:cubicBezTo>
                <a:cubicBezTo>
                  <a:pt x="806547" y="929054"/>
                  <a:pt x="844648" y="951914"/>
                  <a:pt x="879231" y="970671"/>
                </a:cubicBezTo>
                <a:cubicBezTo>
                  <a:pt x="913814" y="989428"/>
                  <a:pt x="942536" y="1001151"/>
                  <a:pt x="974188" y="1012874"/>
                </a:cubicBezTo>
                <a:cubicBezTo>
                  <a:pt x="1005840" y="1024597"/>
                  <a:pt x="1044526" y="1035148"/>
                  <a:pt x="1069144" y="1041009"/>
                </a:cubicBezTo>
                <a:cubicBezTo>
                  <a:pt x="1093762" y="1046870"/>
                  <a:pt x="1107830" y="1047456"/>
                  <a:pt x="1121898" y="104804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4A87DD8-19B3-D60F-3F44-186E12D1FB46}"/>
              </a:ext>
            </a:extLst>
          </p:cNvPr>
          <p:cNvCxnSpPr>
            <a:cxnSpLocks/>
          </p:cNvCxnSpPr>
          <p:nvPr/>
        </p:nvCxnSpPr>
        <p:spPr>
          <a:xfrm>
            <a:off x="9234017" y="3612619"/>
            <a:ext cx="833156" cy="143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D48FAD6-AF9F-4531-A973-3F1156130B62}"/>
              </a:ext>
            </a:extLst>
          </p:cNvPr>
          <p:cNvCxnSpPr>
            <a:cxnSpLocks/>
          </p:cNvCxnSpPr>
          <p:nvPr/>
        </p:nvCxnSpPr>
        <p:spPr>
          <a:xfrm>
            <a:off x="8156917" y="3909200"/>
            <a:ext cx="191557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287010DB-EBCA-C8D1-0FBF-BD0A440A1CDD}"/>
              </a:ext>
            </a:extLst>
          </p:cNvPr>
          <p:cNvCxnSpPr>
            <a:cxnSpLocks/>
          </p:cNvCxnSpPr>
          <p:nvPr/>
        </p:nvCxnSpPr>
        <p:spPr>
          <a:xfrm>
            <a:off x="6827911" y="3910453"/>
            <a:ext cx="117322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42D4C76-2F70-B025-5880-B4B56BFD64EC}"/>
              </a:ext>
            </a:extLst>
          </p:cNvPr>
          <p:cNvCxnSpPr>
            <a:cxnSpLocks/>
          </p:cNvCxnSpPr>
          <p:nvPr/>
        </p:nvCxnSpPr>
        <p:spPr>
          <a:xfrm>
            <a:off x="7151077" y="2807086"/>
            <a:ext cx="85005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E74D359F-51E7-9752-F96A-55E05ABA1193}"/>
              </a:ext>
            </a:extLst>
          </p:cNvPr>
          <p:cNvSpPr/>
          <p:nvPr/>
        </p:nvSpPr>
        <p:spPr>
          <a:xfrm>
            <a:off x="8149883" y="4555664"/>
            <a:ext cx="1252025" cy="977704"/>
          </a:xfrm>
          <a:custGeom>
            <a:avLst/>
            <a:gdLst>
              <a:gd name="connsiteX0" fmla="*/ 0 w 1252025"/>
              <a:gd name="connsiteY0" fmla="*/ 0 h 977704"/>
              <a:gd name="connsiteX1" fmla="*/ 105508 w 1252025"/>
              <a:gd name="connsiteY1" fmla="*/ 175846 h 977704"/>
              <a:gd name="connsiteX2" fmla="*/ 175846 w 1252025"/>
              <a:gd name="connsiteY2" fmla="*/ 302455 h 977704"/>
              <a:gd name="connsiteX3" fmla="*/ 274320 w 1252025"/>
              <a:gd name="connsiteY3" fmla="*/ 436098 h 977704"/>
              <a:gd name="connsiteX4" fmla="*/ 365760 w 1252025"/>
              <a:gd name="connsiteY4" fmla="*/ 548640 h 977704"/>
              <a:gd name="connsiteX5" fmla="*/ 478302 w 1252025"/>
              <a:gd name="connsiteY5" fmla="*/ 668215 h 977704"/>
              <a:gd name="connsiteX6" fmla="*/ 590843 w 1252025"/>
              <a:gd name="connsiteY6" fmla="*/ 752621 h 977704"/>
              <a:gd name="connsiteX7" fmla="*/ 703385 w 1252025"/>
              <a:gd name="connsiteY7" fmla="*/ 837027 h 977704"/>
              <a:gd name="connsiteX8" fmla="*/ 808892 w 1252025"/>
              <a:gd name="connsiteY8" fmla="*/ 886264 h 977704"/>
              <a:gd name="connsiteX9" fmla="*/ 914400 w 1252025"/>
              <a:gd name="connsiteY9" fmla="*/ 928467 h 977704"/>
              <a:gd name="connsiteX10" fmla="*/ 1012874 w 1252025"/>
              <a:gd name="connsiteY10" fmla="*/ 956603 h 977704"/>
              <a:gd name="connsiteX11" fmla="*/ 1104314 w 1252025"/>
              <a:gd name="connsiteY11" fmla="*/ 970670 h 977704"/>
              <a:gd name="connsiteX12" fmla="*/ 1202788 w 1252025"/>
              <a:gd name="connsiteY12" fmla="*/ 977704 h 977704"/>
              <a:gd name="connsiteX13" fmla="*/ 1252025 w 1252025"/>
              <a:gd name="connsiteY13" fmla="*/ 970670 h 97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2025" h="977704">
                <a:moveTo>
                  <a:pt x="0" y="0"/>
                </a:moveTo>
                <a:cubicBezTo>
                  <a:pt x="38100" y="62718"/>
                  <a:pt x="76200" y="125437"/>
                  <a:pt x="105508" y="175846"/>
                </a:cubicBezTo>
                <a:cubicBezTo>
                  <a:pt x="134816" y="226255"/>
                  <a:pt x="147711" y="259080"/>
                  <a:pt x="175846" y="302455"/>
                </a:cubicBezTo>
                <a:cubicBezTo>
                  <a:pt x="203981" y="345830"/>
                  <a:pt x="242668" y="395067"/>
                  <a:pt x="274320" y="436098"/>
                </a:cubicBezTo>
                <a:cubicBezTo>
                  <a:pt x="305972" y="477129"/>
                  <a:pt x="331763" y="509954"/>
                  <a:pt x="365760" y="548640"/>
                </a:cubicBezTo>
                <a:cubicBezTo>
                  <a:pt x="399757" y="587326"/>
                  <a:pt x="440788" y="634218"/>
                  <a:pt x="478302" y="668215"/>
                </a:cubicBezTo>
                <a:cubicBezTo>
                  <a:pt x="515816" y="702212"/>
                  <a:pt x="590843" y="752621"/>
                  <a:pt x="590843" y="752621"/>
                </a:cubicBezTo>
                <a:cubicBezTo>
                  <a:pt x="628357" y="780756"/>
                  <a:pt x="667044" y="814753"/>
                  <a:pt x="703385" y="837027"/>
                </a:cubicBezTo>
                <a:cubicBezTo>
                  <a:pt x="739726" y="859301"/>
                  <a:pt x="773723" y="871024"/>
                  <a:pt x="808892" y="886264"/>
                </a:cubicBezTo>
                <a:cubicBezTo>
                  <a:pt x="844061" y="901504"/>
                  <a:pt x="880403" y="916744"/>
                  <a:pt x="914400" y="928467"/>
                </a:cubicBezTo>
                <a:cubicBezTo>
                  <a:pt x="948397" y="940190"/>
                  <a:pt x="981222" y="949569"/>
                  <a:pt x="1012874" y="956603"/>
                </a:cubicBezTo>
                <a:cubicBezTo>
                  <a:pt x="1044526" y="963637"/>
                  <a:pt x="1072662" y="967153"/>
                  <a:pt x="1104314" y="970670"/>
                </a:cubicBezTo>
                <a:cubicBezTo>
                  <a:pt x="1135966" y="974187"/>
                  <a:pt x="1178170" y="977704"/>
                  <a:pt x="1202788" y="977704"/>
                </a:cubicBezTo>
                <a:cubicBezTo>
                  <a:pt x="1227406" y="977704"/>
                  <a:pt x="1239715" y="974187"/>
                  <a:pt x="1252025" y="97067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DB08EBEE-6C3E-1787-6B65-8F667C3F348F}"/>
              </a:ext>
            </a:extLst>
          </p:cNvPr>
          <p:cNvCxnSpPr>
            <a:cxnSpLocks/>
          </p:cNvCxnSpPr>
          <p:nvPr/>
        </p:nvCxnSpPr>
        <p:spPr>
          <a:xfrm>
            <a:off x="9222543" y="5526334"/>
            <a:ext cx="844630" cy="1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A8FE8B9-1449-513E-D91C-3FDF4D9B9839}"/>
              </a:ext>
            </a:extLst>
          </p:cNvPr>
          <p:cNvCxnSpPr>
            <a:cxnSpLocks/>
          </p:cNvCxnSpPr>
          <p:nvPr/>
        </p:nvCxnSpPr>
        <p:spPr>
          <a:xfrm flipH="1">
            <a:off x="6947118" y="3909200"/>
            <a:ext cx="138633" cy="129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CA2686DE-E137-4D28-D63B-85F890411DDA}"/>
              </a:ext>
            </a:extLst>
          </p:cNvPr>
          <p:cNvCxnSpPr>
            <a:cxnSpLocks/>
          </p:cNvCxnSpPr>
          <p:nvPr/>
        </p:nvCxnSpPr>
        <p:spPr>
          <a:xfrm flipH="1">
            <a:off x="7143527" y="3909200"/>
            <a:ext cx="138633" cy="129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D004AAB0-29A2-6866-7BF6-D33125D4E079}"/>
              </a:ext>
            </a:extLst>
          </p:cNvPr>
          <p:cNvCxnSpPr>
            <a:cxnSpLocks/>
          </p:cNvCxnSpPr>
          <p:nvPr/>
        </p:nvCxnSpPr>
        <p:spPr>
          <a:xfrm flipH="1">
            <a:off x="7339936" y="3909200"/>
            <a:ext cx="138633" cy="129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D35B73B-4EE4-273C-6386-3A79E1331D95}"/>
              </a:ext>
            </a:extLst>
          </p:cNvPr>
          <p:cNvCxnSpPr>
            <a:cxnSpLocks/>
          </p:cNvCxnSpPr>
          <p:nvPr/>
        </p:nvCxnSpPr>
        <p:spPr>
          <a:xfrm flipH="1">
            <a:off x="7536345" y="3909200"/>
            <a:ext cx="138633" cy="129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89E01A4C-DB55-2A4B-78B3-D1754676B426}"/>
              </a:ext>
            </a:extLst>
          </p:cNvPr>
          <p:cNvCxnSpPr>
            <a:cxnSpLocks/>
          </p:cNvCxnSpPr>
          <p:nvPr/>
        </p:nvCxnSpPr>
        <p:spPr>
          <a:xfrm flipH="1">
            <a:off x="7732755" y="3909200"/>
            <a:ext cx="138633" cy="129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288C32A0-E77D-93D6-9E0C-4F55F6F847E1}"/>
              </a:ext>
            </a:extLst>
          </p:cNvPr>
          <p:cNvCxnSpPr/>
          <p:nvPr/>
        </p:nvCxnSpPr>
        <p:spPr>
          <a:xfrm>
            <a:off x="9782811" y="2304293"/>
            <a:ext cx="0" cy="27100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9A69A2B7-F8A1-25A0-8B60-558552EC45A1}"/>
              </a:ext>
            </a:extLst>
          </p:cNvPr>
          <p:cNvCxnSpPr>
            <a:cxnSpLocks/>
          </p:cNvCxnSpPr>
          <p:nvPr/>
        </p:nvCxnSpPr>
        <p:spPr>
          <a:xfrm flipV="1">
            <a:off x="9774286" y="2806246"/>
            <a:ext cx="0" cy="28239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32C2798-51BE-DCDE-2FC8-674B44A56CC0}"/>
              </a:ext>
            </a:extLst>
          </p:cNvPr>
          <p:cNvCxnSpPr>
            <a:cxnSpLocks/>
          </p:cNvCxnSpPr>
          <p:nvPr/>
        </p:nvCxnSpPr>
        <p:spPr>
          <a:xfrm flipV="1">
            <a:off x="7321444" y="2806246"/>
            <a:ext cx="0" cy="9336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C1866B3F-64FB-22BE-8F08-051DFD4E18AE}"/>
              </a:ext>
            </a:extLst>
          </p:cNvPr>
          <p:cNvCxnSpPr/>
          <p:nvPr/>
        </p:nvCxnSpPr>
        <p:spPr>
          <a:xfrm>
            <a:off x="7321444" y="3638191"/>
            <a:ext cx="0" cy="2710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形状 41">
            <a:extLst>
              <a:ext uri="{FF2B5EF4-FFF2-40B4-BE49-F238E27FC236}">
                <a16:creationId xmlns:a16="http://schemas.microsoft.com/office/drawing/2014/main" id="{C5FB8A52-3B32-2C79-0517-BAF8810A7D3D}"/>
              </a:ext>
            </a:extLst>
          </p:cNvPr>
          <p:cNvSpPr/>
          <p:nvPr/>
        </p:nvSpPr>
        <p:spPr>
          <a:xfrm>
            <a:off x="8149883" y="2831913"/>
            <a:ext cx="1092089" cy="779734"/>
          </a:xfrm>
          <a:custGeom>
            <a:avLst/>
            <a:gdLst>
              <a:gd name="connsiteX0" fmla="*/ 0 w 1130969"/>
              <a:gd name="connsiteY0" fmla="*/ 187780 h 779734"/>
              <a:gd name="connsiteX1" fmla="*/ 19251 w 1130969"/>
              <a:gd name="connsiteY1" fmla="*/ 134841 h 779734"/>
              <a:gd name="connsiteX2" fmla="*/ 43314 w 1130969"/>
              <a:gd name="connsiteY2" fmla="*/ 81902 h 779734"/>
              <a:gd name="connsiteX3" fmla="*/ 72190 w 1130969"/>
              <a:gd name="connsiteY3" fmla="*/ 43401 h 779734"/>
              <a:gd name="connsiteX4" fmla="*/ 96253 w 1130969"/>
              <a:gd name="connsiteY4" fmla="*/ 14525 h 779734"/>
              <a:gd name="connsiteX5" fmla="*/ 125129 w 1130969"/>
              <a:gd name="connsiteY5" fmla="*/ 87 h 779734"/>
              <a:gd name="connsiteX6" fmla="*/ 163630 w 1130969"/>
              <a:gd name="connsiteY6" fmla="*/ 9713 h 779734"/>
              <a:gd name="connsiteX7" fmla="*/ 197318 w 1130969"/>
              <a:gd name="connsiteY7" fmla="*/ 33776 h 779734"/>
              <a:gd name="connsiteX8" fmla="*/ 231006 w 1130969"/>
              <a:gd name="connsiteY8" fmla="*/ 72277 h 779734"/>
              <a:gd name="connsiteX9" fmla="*/ 288758 w 1130969"/>
              <a:gd name="connsiteY9" fmla="*/ 139654 h 779734"/>
              <a:gd name="connsiteX10" fmla="*/ 356135 w 1130969"/>
              <a:gd name="connsiteY10" fmla="*/ 221468 h 779734"/>
              <a:gd name="connsiteX11" fmla="*/ 423512 w 1130969"/>
              <a:gd name="connsiteY11" fmla="*/ 308096 h 779734"/>
              <a:gd name="connsiteX12" fmla="*/ 495701 w 1130969"/>
              <a:gd name="connsiteY12" fmla="*/ 389911 h 779734"/>
              <a:gd name="connsiteX13" fmla="*/ 567891 w 1130969"/>
              <a:gd name="connsiteY13" fmla="*/ 462100 h 779734"/>
              <a:gd name="connsiteX14" fmla="*/ 649705 w 1130969"/>
              <a:gd name="connsiteY14" fmla="*/ 529477 h 779734"/>
              <a:gd name="connsiteX15" fmla="*/ 721895 w 1130969"/>
              <a:gd name="connsiteY15" fmla="*/ 587228 h 779734"/>
              <a:gd name="connsiteX16" fmla="*/ 803710 w 1130969"/>
              <a:gd name="connsiteY16" fmla="*/ 654605 h 779734"/>
              <a:gd name="connsiteX17" fmla="*/ 875899 w 1130969"/>
              <a:gd name="connsiteY17" fmla="*/ 693106 h 779734"/>
              <a:gd name="connsiteX18" fmla="*/ 938463 w 1130969"/>
              <a:gd name="connsiteY18" fmla="*/ 726795 h 779734"/>
              <a:gd name="connsiteX19" fmla="*/ 1010653 w 1130969"/>
              <a:gd name="connsiteY19" fmla="*/ 755671 h 779734"/>
              <a:gd name="connsiteX20" fmla="*/ 1078030 w 1130969"/>
              <a:gd name="connsiteY20" fmla="*/ 774921 h 779734"/>
              <a:gd name="connsiteX21" fmla="*/ 1130969 w 1130969"/>
              <a:gd name="connsiteY21" fmla="*/ 779734 h 77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30969" h="779734">
                <a:moveTo>
                  <a:pt x="0" y="187780"/>
                </a:moveTo>
                <a:cubicBezTo>
                  <a:pt x="6016" y="170133"/>
                  <a:pt x="12032" y="152487"/>
                  <a:pt x="19251" y="134841"/>
                </a:cubicBezTo>
                <a:cubicBezTo>
                  <a:pt x="26470" y="117195"/>
                  <a:pt x="34491" y="97142"/>
                  <a:pt x="43314" y="81902"/>
                </a:cubicBezTo>
                <a:cubicBezTo>
                  <a:pt x="52137" y="66662"/>
                  <a:pt x="72190" y="43401"/>
                  <a:pt x="72190" y="43401"/>
                </a:cubicBezTo>
                <a:cubicBezTo>
                  <a:pt x="81013" y="32172"/>
                  <a:pt x="87430" y="21744"/>
                  <a:pt x="96253" y="14525"/>
                </a:cubicBezTo>
                <a:cubicBezTo>
                  <a:pt x="105076" y="7306"/>
                  <a:pt x="113900" y="889"/>
                  <a:pt x="125129" y="87"/>
                </a:cubicBezTo>
                <a:cubicBezTo>
                  <a:pt x="136358" y="-715"/>
                  <a:pt x="151599" y="4098"/>
                  <a:pt x="163630" y="9713"/>
                </a:cubicBezTo>
                <a:cubicBezTo>
                  <a:pt x="175661" y="15328"/>
                  <a:pt x="186089" y="23349"/>
                  <a:pt x="197318" y="33776"/>
                </a:cubicBezTo>
                <a:cubicBezTo>
                  <a:pt x="208547" y="44203"/>
                  <a:pt x="231006" y="72277"/>
                  <a:pt x="231006" y="72277"/>
                </a:cubicBezTo>
                <a:cubicBezTo>
                  <a:pt x="246246" y="89923"/>
                  <a:pt x="267903" y="114789"/>
                  <a:pt x="288758" y="139654"/>
                </a:cubicBezTo>
                <a:cubicBezTo>
                  <a:pt x="309613" y="164519"/>
                  <a:pt x="333676" y="193394"/>
                  <a:pt x="356135" y="221468"/>
                </a:cubicBezTo>
                <a:cubicBezTo>
                  <a:pt x="378594" y="249542"/>
                  <a:pt x="400251" y="280022"/>
                  <a:pt x="423512" y="308096"/>
                </a:cubicBezTo>
                <a:cubicBezTo>
                  <a:pt x="446773" y="336170"/>
                  <a:pt x="471638" y="364244"/>
                  <a:pt x="495701" y="389911"/>
                </a:cubicBezTo>
                <a:cubicBezTo>
                  <a:pt x="519764" y="415578"/>
                  <a:pt x="542224" y="438839"/>
                  <a:pt x="567891" y="462100"/>
                </a:cubicBezTo>
                <a:cubicBezTo>
                  <a:pt x="593558" y="485361"/>
                  <a:pt x="624038" y="508622"/>
                  <a:pt x="649705" y="529477"/>
                </a:cubicBezTo>
                <a:cubicBezTo>
                  <a:pt x="675372" y="550332"/>
                  <a:pt x="696228" y="566373"/>
                  <a:pt x="721895" y="587228"/>
                </a:cubicBezTo>
                <a:cubicBezTo>
                  <a:pt x="747562" y="608083"/>
                  <a:pt x="778043" y="636959"/>
                  <a:pt x="803710" y="654605"/>
                </a:cubicBezTo>
                <a:cubicBezTo>
                  <a:pt x="829377" y="672251"/>
                  <a:pt x="875899" y="693106"/>
                  <a:pt x="875899" y="693106"/>
                </a:cubicBezTo>
                <a:cubicBezTo>
                  <a:pt x="898358" y="705138"/>
                  <a:pt x="916004" y="716368"/>
                  <a:pt x="938463" y="726795"/>
                </a:cubicBezTo>
                <a:cubicBezTo>
                  <a:pt x="960922" y="737222"/>
                  <a:pt x="987392" y="747650"/>
                  <a:pt x="1010653" y="755671"/>
                </a:cubicBezTo>
                <a:cubicBezTo>
                  <a:pt x="1033914" y="763692"/>
                  <a:pt x="1057977" y="770911"/>
                  <a:pt x="1078030" y="774921"/>
                </a:cubicBezTo>
                <a:cubicBezTo>
                  <a:pt x="1098083" y="778931"/>
                  <a:pt x="1114526" y="779332"/>
                  <a:pt x="1130969" y="77973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06A42B6-AD0A-F24E-28A7-884F49035DFF}"/>
              </a:ext>
            </a:extLst>
          </p:cNvPr>
          <p:cNvSpPr txBox="1"/>
          <p:nvPr/>
        </p:nvSpPr>
        <p:spPr>
          <a:xfrm>
            <a:off x="7105564" y="15645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金属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896B09A-40D8-0F3C-3EB0-CAD1FA1B6DD1}"/>
              </a:ext>
            </a:extLst>
          </p:cNvPr>
          <p:cNvSpPr txBox="1"/>
          <p:nvPr/>
        </p:nvSpPr>
        <p:spPr>
          <a:xfrm>
            <a:off x="9133942" y="154183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半导体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20A3E32E-A3A5-8A39-CC10-5FBD5437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150" y="3171768"/>
            <a:ext cx="544712" cy="360471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F08CBBF-9C96-237E-017F-1FECA99BE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236" y="3053184"/>
            <a:ext cx="544712" cy="36047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233F202C-B12D-5C96-1D2C-CD60DAC30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91" y="2635462"/>
            <a:ext cx="544712" cy="3604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11B85E4-040A-7000-2F36-FA5E43136376}"/>
                  </a:ext>
                </a:extLst>
              </p:cNvPr>
              <p:cNvSpPr txBox="1"/>
              <p:nvPr/>
            </p:nvSpPr>
            <p:spPr>
              <a:xfrm>
                <a:off x="10075917" y="2569003"/>
                <a:ext cx="487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sty m:val="p"/>
                        </m:rPr>
                        <a:rPr kumimoji="1" lang="el-GR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l-GR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11B85E4-040A-7000-2F36-FA5E43136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917" y="2569003"/>
                <a:ext cx="487441" cy="276999"/>
              </a:xfrm>
              <a:prstGeom prst="rect">
                <a:avLst/>
              </a:prstGeom>
              <a:blipFill>
                <a:blip r:embed="rId3"/>
                <a:stretch>
                  <a:fillRect l="-10256" r="-15385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25180E-B4D7-BD0A-3CD5-B9856074FB1A}"/>
                  </a:ext>
                </a:extLst>
              </p:cNvPr>
              <p:cNvSpPr txBox="1"/>
              <p:nvPr/>
            </p:nvSpPr>
            <p:spPr>
              <a:xfrm>
                <a:off x="7095036" y="3184047"/>
                <a:ext cx="466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25180E-B4D7-BD0A-3CD5-B9856074F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036" y="3184047"/>
                <a:ext cx="466666" cy="276999"/>
              </a:xfrm>
              <a:prstGeom prst="rect">
                <a:avLst/>
              </a:prstGeom>
              <a:blipFill>
                <a:blip r:embed="rId4"/>
                <a:stretch>
                  <a:fillRect l="-10526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5261871-1FB6-E42C-57BA-784D9864EBA9}"/>
                  </a:ext>
                </a:extLst>
              </p:cNvPr>
              <p:cNvSpPr txBox="1"/>
              <p:nvPr/>
            </p:nvSpPr>
            <p:spPr>
              <a:xfrm>
                <a:off x="6577036" y="3547334"/>
                <a:ext cx="461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𝐹𝑀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5261871-1FB6-E42C-57BA-784D9864E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036" y="3547334"/>
                <a:ext cx="461344" cy="276999"/>
              </a:xfrm>
              <a:prstGeom prst="rect">
                <a:avLst/>
              </a:prstGeom>
              <a:blipFill>
                <a:blip r:embed="rId5"/>
                <a:stretch>
                  <a:fillRect l="-7895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A7D025C-B2DF-7876-D647-B3AD401AA751}"/>
                  </a:ext>
                </a:extLst>
              </p:cNvPr>
              <p:cNvSpPr txBox="1"/>
              <p:nvPr/>
            </p:nvSpPr>
            <p:spPr>
              <a:xfrm>
                <a:off x="10118688" y="3658398"/>
                <a:ext cx="406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A7D025C-B2DF-7876-D647-B3AD401AA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688" y="3658398"/>
                <a:ext cx="406009" cy="276999"/>
              </a:xfrm>
              <a:prstGeom prst="rect">
                <a:avLst/>
              </a:prstGeom>
              <a:blipFill>
                <a:blip r:embed="rId6"/>
                <a:stretch>
                  <a:fillRect l="-12121" r="-303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3344BA8-27E7-9EBF-9CB8-1A5BFF0B98AC}"/>
                  </a:ext>
                </a:extLst>
              </p:cNvPr>
              <p:cNvSpPr txBox="1"/>
              <p:nvPr/>
            </p:nvSpPr>
            <p:spPr>
              <a:xfrm>
                <a:off x="9822695" y="3300962"/>
                <a:ext cx="313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3344BA8-27E7-9EBF-9CB8-1A5BFF0B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695" y="3300962"/>
                <a:ext cx="313932" cy="276999"/>
              </a:xfrm>
              <a:prstGeom prst="rect">
                <a:avLst/>
              </a:prstGeom>
              <a:blipFill>
                <a:blip r:embed="rId7"/>
                <a:stretch>
                  <a:fillRect l="-1538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E6CE203-88F6-7DAD-BF99-9F5F5781032B}"/>
                  </a:ext>
                </a:extLst>
              </p:cNvPr>
              <p:cNvSpPr txBox="1"/>
              <p:nvPr/>
            </p:nvSpPr>
            <p:spPr>
              <a:xfrm>
                <a:off x="9811768" y="5193819"/>
                <a:ext cx="319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E6CE203-88F6-7DAD-BF99-9F5F5781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768" y="5193819"/>
                <a:ext cx="319639" cy="276999"/>
              </a:xfrm>
              <a:prstGeom prst="rect">
                <a:avLst/>
              </a:prstGeom>
              <a:blipFill>
                <a:blip r:embed="rId8"/>
                <a:stretch>
                  <a:fillRect l="-15385" r="-3846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E778922-2782-419F-107F-AB9EBE8FA2A2}"/>
              </a:ext>
            </a:extLst>
          </p:cNvPr>
          <p:cNvCxnSpPr>
            <a:cxnSpLocks/>
          </p:cNvCxnSpPr>
          <p:nvPr/>
        </p:nvCxnSpPr>
        <p:spPr>
          <a:xfrm>
            <a:off x="8156917" y="4555664"/>
            <a:ext cx="274493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EDCF10D4-9124-42C5-90DB-055F2D2AE004}"/>
              </a:ext>
            </a:extLst>
          </p:cNvPr>
          <p:cNvCxnSpPr>
            <a:cxnSpLocks/>
          </p:cNvCxnSpPr>
          <p:nvPr/>
        </p:nvCxnSpPr>
        <p:spPr>
          <a:xfrm>
            <a:off x="8156917" y="4050613"/>
            <a:ext cx="191557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6AA0E88B-4D0F-0A25-40E2-733DB7A3569D}"/>
                  </a:ext>
                </a:extLst>
              </p:cNvPr>
              <p:cNvSpPr txBox="1"/>
              <p:nvPr/>
            </p:nvSpPr>
            <p:spPr>
              <a:xfrm>
                <a:off x="10111893" y="3999433"/>
                <a:ext cx="388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6AA0E88B-4D0F-0A25-40E2-733DB7A35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893" y="3999433"/>
                <a:ext cx="388183" cy="276999"/>
              </a:xfrm>
              <a:prstGeom prst="rect">
                <a:avLst/>
              </a:prstGeom>
              <a:blipFill>
                <a:blip r:embed="rId9"/>
                <a:stretch>
                  <a:fillRect l="-12903" r="-3226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A809BB91-E5A7-7881-4D06-9C5C2CA6D485}"/>
              </a:ext>
            </a:extLst>
          </p:cNvPr>
          <p:cNvCxnSpPr>
            <a:cxnSpLocks/>
          </p:cNvCxnSpPr>
          <p:nvPr/>
        </p:nvCxnSpPr>
        <p:spPr>
          <a:xfrm>
            <a:off x="8823973" y="4314633"/>
            <a:ext cx="0" cy="24103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E3693EFF-1187-4171-4E76-E6C148EC912E}"/>
              </a:ext>
            </a:extLst>
          </p:cNvPr>
          <p:cNvCxnSpPr>
            <a:cxnSpLocks/>
          </p:cNvCxnSpPr>
          <p:nvPr/>
        </p:nvCxnSpPr>
        <p:spPr>
          <a:xfrm flipV="1">
            <a:off x="8823973" y="4049857"/>
            <a:ext cx="0" cy="44761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BD93993-79DA-A616-6F42-9A5C2FB71532}"/>
                  </a:ext>
                </a:extLst>
              </p:cNvPr>
              <p:cNvSpPr txBox="1"/>
              <p:nvPr/>
            </p:nvSpPr>
            <p:spPr>
              <a:xfrm>
                <a:off x="8927712" y="4153014"/>
                <a:ext cx="458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BD93993-79DA-A616-6F42-9A5C2FB71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712" y="4153014"/>
                <a:ext cx="458972" cy="276999"/>
              </a:xfrm>
              <a:prstGeom prst="rect">
                <a:avLst/>
              </a:prstGeom>
              <a:blipFill>
                <a:blip r:embed="rId10"/>
                <a:stretch>
                  <a:fillRect l="-13514" r="-2703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C30935E7-8F3D-D928-78DE-6EE543E07769}"/>
              </a:ext>
            </a:extLst>
          </p:cNvPr>
          <p:cNvCxnSpPr>
            <a:cxnSpLocks/>
          </p:cNvCxnSpPr>
          <p:nvPr/>
        </p:nvCxnSpPr>
        <p:spPr>
          <a:xfrm flipV="1">
            <a:off x="10793107" y="2575636"/>
            <a:ext cx="0" cy="42029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6E9B84C2-6554-6884-6D96-5FAE121F1349}"/>
              </a:ext>
            </a:extLst>
          </p:cNvPr>
          <p:cNvCxnSpPr>
            <a:cxnSpLocks/>
          </p:cNvCxnSpPr>
          <p:nvPr/>
        </p:nvCxnSpPr>
        <p:spPr>
          <a:xfrm>
            <a:off x="10795019" y="2995933"/>
            <a:ext cx="0" cy="155459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图片 94">
            <a:extLst>
              <a:ext uri="{FF2B5EF4-FFF2-40B4-BE49-F238E27FC236}">
                <a16:creationId xmlns:a16="http://schemas.microsoft.com/office/drawing/2014/main" id="{ECE9C64F-DD7A-5056-0B0B-A4ACA1D9EC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1154" y="3355029"/>
            <a:ext cx="698500" cy="4693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34AC88D-89FD-089F-0C46-D003978B839D}"/>
                  </a:ext>
                </a:extLst>
              </p:cNvPr>
              <p:cNvSpPr txBox="1"/>
              <p:nvPr/>
            </p:nvSpPr>
            <p:spPr>
              <a:xfrm>
                <a:off x="10639315" y="3438230"/>
                <a:ext cx="307585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34AC88D-89FD-089F-0C46-D003978B8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315" y="3438230"/>
                <a:ext cx="307585" cy="299569"/>
              </a:xfrm>
              <a:prstGeom prst="rect">
                <a:avLst/>
              </a:prstGeom>
              <a:blipFill>
                <a:blip r:embed="rId12"/>
                <a:stretch>
                  <a:fillRect l="-11538" r="-384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图片 107">
            <a:extLst>
              <a:ext uri="{FF2B5EF4-FFF2-40B4-BE49-F238E27FC236}">
                <a16:creationId xmlns:a16="http://schemas.microsoft.com/office/drawing/2014/main" id="{46D5A6CB-22BB-EB1B-2352-436DA1D10A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82454" y="3633046"/>
            <a:ext cx="558794" cy="24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9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电脑图标 的图像结果">
            <a:extLst>
              <a:ext uri="{FF2B5EF4-FFF2-40B4-BE49-F238E27FC236}">
                <a16:creationId xmlns:a16="http://schemas.microsoft.com/office/drawing/2014/main" id="{ABBC030E-38BB-22EE-8D69-6B8A762A0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597" y="4749478"/>
            <a:ext cx="1480314" cy="148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E0B0D326-96F0-F92D-E762-A3FDA355C889}"/>
              </a:ext>
            </a:extLst>
          </p:cNvPr>
          <p:cNvSpPr/>
          <p:nvPr/>
        </p:nvSpPr>
        <p:spPr>
          <a:xfrm>
            <a:off x="4709205" y="4580201"/>
            <a:ext cx="2926080" cy="19118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D90328-CD7C-E9C9-7CBF-6CE1408B39FD}"/>
              </a:ext>
            </a:extLst>
          </p:cNvPr>
          <p:cNvSpPr txBox="1"/>
          <p:nvPr/>
        </p:nvSpPr>
        <p:spPr>
          <a:xfrm>
            <a:off x="5029945" y="4580201"/>
            <a:ext cx="2284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KaiTi" panose="02010609060101010101" pitchFamily="49" charset="-122"/>
                <a:ea typeface="KaiTi" panose="02010609060101010101" pitchFamily="49" charset="-122"/>
              </a:rPr>
              <a:t>变温肖特基势垒测试仪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70A10A5-51DB-ED5B-82C5-EECBF39F7849}"/>
              </a:ext>
            </a:extLst>
          </p:cNvPr>
          <p:cNvSpPr/>
          <p:nvPr/>
        </p:nvSpPr>
        <p:spPr>
          <a:xfrm>
            <a:off x="4843317" y="4962851"/>
            <a:ext cx="1260000" cy="625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温度控制仪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22AB9D5-70BF-6E7D-A0C5-7B338B287790}"/>
              </a:ext>
            </a:extLst>
          </p:cNvPr>
          <p:cNvSpPr/>
          <p:nvPr/>
        </p:nvSpPr>
        <p:spPr>
          <a:xfrm>
            <a:off x="4842228" y="5727472"/>
            <a:ext cx="1260000" cy="625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样品加热源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19DCB40-7968-462D-DA65-C755911FC195}"/>
              </a:ext>
            </a:extLst>
          </p:cNvPr>
          <p:cNvSpPr/>
          <p:nvPr/>
        </p:nvSpPr>
        <p:spPr>
          <a:xfrm>
            <a:off x="6239301" y="4954756"/>
            <a:ext cx="1260000" cy="625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样品温度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0989636F-C411-F5B3-2D1F-1E185525275B}"/>
              </a:ext>
            </a:extLst>
          </p:cNvPr>
          <p:cNvSpPr/>
          <p:nvPr/>
        </p:nvSpPr>
        <p:spPr>
          <a:xfrm>
            <a:off x="6235250" y="5728001"/>
            <a:ext cx="1260000" cy="625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芯片电源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F70066D-EE3C-CAE5-C861-6B45E895B783}"/>
              </a:ext>
            </a:extLst>
          </p:cNvPr>
          <p:cNvSpPr/>
          <p:nvPr/>
        </p:nvSpPr>
        <p:spPr>
          <a:xfrm rot="5400000">
            <a:off x="8731553" y="4216463"/>
            <a:ext cx="510207" cy="1689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16D1BDA-9825-2BB4-0267-3F0DFD360215}"/>
              </a:ext>
            </a:extLst>
          </p:cNvPr>
          <p:cNvSpPr/>
          <p:nvPr/>
        </p:nvSpPr>
        <p:spPr>
          <a:xfrm>
            <a:off x="8640443" y="4556048"/>
            <a:ext cx="708990" cy="19118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2F9AE455-5428-FB5C-EE9F-A8A76A769B98}"/>
              </a:ext>
            </a:extLst>
          </p:cNvPr>
          <p:cNvSpPr/>
          <p:nvPr/>
        </p:nvSpPr>
        <p:spPr>
          <a:xfrm>
            <a:off x="8509579" y="4440414"/>
            <a:ext cx="954156" cy="23853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9345F046-A816-6FFE-8A43-0601AFF88DCD}"/>
              </a:ext>
            </a:extLst>
          </p:cNvPr>
          <p:cNvSpPr/>
          <p:nvPr/>
        </p:nvSpPr>
        <p:spPr>
          <a:xfrm>
            <a:off x="8686710" y="5762248"/>
            <a:ext cx="612659" cy="63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6C21A29-E3FC-8104-B90A-E7724704ABBD}"/>
              </a:ext>
            </a:extLst>
          </p:cNvPr>
          <p:cNvSpPr/>
          <p:nvPr/>
        </p:nvSpPr>
        <p:spPr>
          <a:xfrm>
            <a:off x="8431996" y="6316647"/>
            <a:ext cx="1125884" cy="32314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0ECCCF-A823-A61C-F960-0D1AD8E13A9F}"/>
              </a:ext>
            </a:extLst>
          </p:cNvPr>
          <p:cNvSpPr txBox="1"/>
          <p:nvPr/>
        </p:nvSpPr>
        <p:spPr>
          <a:xfrm>
            <a:off x="8690712" y="5877114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KaiTi" panose="02010609060101010101" pitchFamily="49" charset="-122"/>
                <a:ea typeface="KaiTi" panose="02010609060101010101" pitchFamily="49" charset="-122"/>
              </a:rPr>
              <a:t>液氮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A7A3340-E5C0-572E-6FD7-910CA8643CBB}"/>
              </a:ext>
            </a:extLst>
          </p:cNvPr>
          <p:cNvSpPr/>
          <p:nvPr/>
        </p:nvSpPr>
        <p:spPr>
          <a:xfrm>
            <a:off x="8686710" y="4754244"/>
            <a:ext cx="608655" cy="902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FF1721D-0401-8216-5E65-278817EC038B}"/>
              </a:ext>
            </a:extLst>
          </p:cNvPr>
          <p:cNvCxnSpPr>
            <a:cxnSpLocks/>
          </p:cNvCxnSpPr>
          <p:nvPr/>
        </p:nvCxnSpPr>
        <p:spPr>
          <a:xfrm>
            <a:off x="8688453" y="5221783"/>
            <a:ext cx="60865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8A3F8B5-999B-22D8-1A99-F2428B9A86F3}"/>
              </a:ext>
            </a:extLst>
          </p:cNvPr>
          <p:cNvSpPr txBox="1"/>
          <p:nvPr/>
        </p:nvSpPr>
        <p:spPr>
          <a:xfrm>
            <a:off x="8730305" y="527751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KaiTi" panose="02010609060101010101" pitchFamily="49" charset="-122"/>
                <a:ea typeface="KaiTi" panose="02010609060101010101" pitchFamily="49" charset="-122"/>
              </a:rPr>
              <a:t>样品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8129C76-48B7-B25C-39A1-22149C49AAC7}"/>
              </a:ext>
            </a:extLst>
          </p:cNvPr>
          <p:cNvSpPr txBox="1"/>
          <p:nvPr/>
        </p:nvSpPr>
        <p:spPr>
          <a:xfrm>
            <a:off x="8626591" y="4839004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KaiTi" panose="02010609060101010101" pitchFamily="49" charset="-122"/>
                <a:ea typeface="KaiTi" panose="02010609060101010101" pitchFamily="49" charset="-122"/>
              </a:rPr>
              <a:t>加热器</a:t>
            </a:r>
          </a:p>
        </p:txBody>
      </p:sp>
      <p:sp>
        <p:nvSpPr>
          <p:cNvPr id="24" name="任意形状 23">
            <a:extLst>
              <a:ext uri="{FF2B5EF4-FFF2-40B4-BE49-F238E27FC236}">
                <a16:creationId xmlns:a16="http://schemas.microsoft.com/office/drawing/2014/main" id="{8F4AB4CA-0DB2-F105-8EF6-65DEA2BD4CFB}"/>
              </a:ext>
            </a:extLst>
          </p:cNvPr>
          <p:cNvSpPr/>
          <p:nvPr/>
        </p:nvSpPr>
        <p:spPr>
          <a:xfrm>
            <a:off x="3059448" y="4214714"/>
            <a:ext cx="2926080" cy="808047"/>
          </a:xfrm>
          <a:custGeom>
            <a:avLst/>
            <a:gdLst>
              <a:gd name="connsiteX0" fmla="*/ 5724 w 3109532"/>
              <a:gd name="connsiteY0" fmla="*/ 808047 h 808047"/>
              <a:gd name="connsiteX1" fmla="*/ 57239 w 3109532"/>
              <a:gd name="connsiteY1" fmla="*/ 383044 h 808047"/>
              <a:gd name="connsiteX2" fmla="*/ 417848 w 3109532"/>
              <a:gd name="connsiteY2" fmla="*/ 125466 h 808047"/>
              <a:gd name="connsiteX3" fmla="*/ 1164822 w 3109532"/>
              <a:gd name="connsiteY3" fmla="*/ 22435 h 808047"/>
              <a:gd name="connsiteX4" fmla="*/ 2233769 w 3109532"/>
              <a:gd name="connsiteY4" fmla="*/ 9556 h 808047"/>
              <a:gd name="connsiteX5" fmla="*/ 2800439 w 3109532"/>
              <a:gd name="connsiteY5" fmla="*/ 138345 h 808047"/>
              <a:gd name="connsiteX6" fmla="*/ 3109532 w 3109532"/>
              <a:gd name="connsiteY6" fmla="*/ 370165 h 80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9532" h="808047">
                <a:moveTo>
                  <a:pt x="5724" y="808047"/>
                </a:moveTo>
                <a:cubicBezTo>
                  <a:pt x="-2862" y="652427"/>
                  <a:pt x="-11448" y="496808"/>
                  <a:pt x="57239" y="383044"/>
                </a:cubicBezTo>
                <a:cubicBezTo>
                  <a:pt x="125926" y="269280"/>
                  <a:pt x="233251" y="185567"/>
                  <a:pt x="417848" y="125466"/>
                </a:cubicBezTo>
                <a:cubicBezTo>
                  <a:pt x="602445" y="65365"/>
                  <a:pt x="862169" y="41753"/>
                  <a:pt x="1164822" y="22435"/>
                </a:cubicBezTo>
                <a:cubicBezTo>
                  <a:pt x="1467475" y="3117"/>
                  <a:pt x="1961166" y="-9762"/>
                  <a:pt x="2233769" y="9556"/>
                </a:cubicBezTo>
                <a:cubicBezTo>
                  <a:pt x="2506372" y="28874"/>
                  <a:pt x="2654479" y="78244"/>
                  <a:pt x="2800439" y="138345"/>
                </a:cubicBezTo>
                <a:cubicBezTo>
                  <a:pt x="2946399" y="198446"/>
                  <a:pt x="3027965" y="284305"/>
                  <a:pt x="3109532" y="37016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0C44A8C2-32A6-7893-2956-4628B5421DF2}"/>
              </a:ext>
            </a:extLst>
          </p:cNvPr>
          <p:cNvSpPr/>
          <p:nvPr/>
        </p:nvSpPr>
        <p:spPr>
          <a:xfrm>
            <a:off x="4403098" y="3734225"/>
            <a:ext cx="4579124" cy="489312"/>
          </a:xfrm>
          <a:custGeom>
            <a:avLst/>
            <a:gdLst>
              <a:gd name="connsiteX0" fmla="*/ 0 w 4522764"/>
              <a:gd name="connsiteY0" fmla="*/ 479049 h 479049"/>
              <a:gd name="connsiteX1" fmla="*/ 1371600 w 4522764"/>
              <a:gd name="connsiteY1" fmla="*/ 155492 h 479049"/>
              <a:gd name="connsiteX2" fmla="*/ 2651760 w 4522764"/>
              <a:gd name="connsiteY2" fmla="*/ 747 h 479049"/>
              <a:gd name="connsiteX3" fmla="*/ 4037428 w 4522764"/>
              <a:gd name="connsiteY3" fmla="*/ 106255 h 479049"/>
              <a:gd name="connsiteX4" fmla="*/ 4522764 w 4522764"/>
              <a:gd name="connsiteY4" fmla="*/ 317270 h 47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2764" h="479049">
                <a:moveTo>
                  <a:pt x="0" y="479049"/>
                </a:moveTo>
                <a:cubicBezTo>
                  <a:pt x="464820" y="357129"/>
                  <a:pt x="929640" y="235209"/>
                  <a:pt x="1371600" y="155492"/>
                </a:cubicBezTo>
                <a:cubicBezTo>
                  <a:pt x="1813560" y="75775"/>
                  <a:pt x="2207455" y="8953"/>
                  <a:pt x="2651760" y="747"/>
                </a:cubicBezTo>
                <a:cubicBezTo>
                  <a:pt x="3096065" y="-7459"/>
                  <a:pt x="3725594" y="53501"/>
                  <a:pt x="4037428" y="106255"/>
                </a:cubicBezTo>
                <a:cubicBezTo>
                  <a:pt x="4349262" y="159009"/>
                  <a:pt x="4436013" y="238139"/>
                  <a:pt x="4522764" y="31727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9E3D8030-E21B-1BA7-B6D6-49F9D1BC5453}"/>
              </a:ext>
            </a:extLst>
          </p:cNvPr>
          <p:cNvSpPr/>
          <p:nvPr/>
        </p:nvSpPr>
        <p:spPr>
          <a:xfrm>
            <a:off x="6428232" y="3950153"/>
            <a:ext cx="2553990" cy="630991"/>
          </a:xfrm>
          <a:custGeom>
            <a:avLst/>
            <a:gdLst>
              <a:gd name="connsiteX0" fmla="*/ 0 w 2523744"/>
              <a:gd name="connsiteY0" fmla="*/ 630991 h 630991"/>
              <a:gd name="connsiteX1" fmla="*/ 246888 w 2523744"/>
              <a:gd name="connsiteY1" fmla="*/ 246943 h 630991"/>
              <a:gd name="connsiteX2" fmla="*/ 832104 w 2523744"/>
              <a:gd name="connsiteY2" fmla="*/ 54919 h 630991"/>
              <a:gd name="connsiteX3" fmla="*/ 1700784 w 2523744"/>
              <a:gd name="connsiteY3" fmla="*/ 55 h 630991"/>
              <a:gd name="connsiteX4" fmla="*/ 2286000 w 2523744"/>
              <a:gd name="connsiteY4" fmla="*/ 45775 h 630991"/>
              <a:gd name="connsiteX5" fmla="*/ 2523744 w 2523744"/>
              <a:gd name="connsiteY5" fmla="*/ 100639 h 63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3744" h="630991">
                <a:moveTo>
                  <a:pt x="0" y="630991"/>
                </a:moveTo>
                <a:cubicBezTo>
                  <a:pt x="54102" y="486973"/>
                  <a:pt x="108204" y="342955"/>
                  <a:pt x="246888" y="246943"/>
                </a:cubicBezTo>
                <a:cubicBezTo>
                  <a:pt x="385572" y="150931"/>
                  <a:pt x="589788" y="96067"/>
                  <a:pt x="832104" y="54919"/>
                </a:cubicBezTo>
                <a:cubicBezTo>
                  <a:pt x="1074420" y="13771"/>
                  <a:pt x="1458468" y="1579"/>
                  <a:pt x="1700784" y="55"/>
                </a:cubicBezTo>
                <a:cubicBezTo>
                  <a:pt x="1943100" y="-1469"/>
                  <a:pt x="2148840" y="29011"/>
                  <a:pt x="2286000" y="45775"/>
                </a:cubicBezTo>
                <a:cubicBezTo>
                  <a:pt x="2423160" y="62539"/>
                  <a:pt x="2473452" y="81589"/>
                  <a:pt x="2523744" y="10063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65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118</Words>
  <Application>Microsoft Macintosh PowerPoint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KaiTi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茜 罗</dc:creator>
  <cp:lastModifiedBy>茜 罗</cp:lastModifiedBy>
  <cp:revision>2</cp:revision>
  <dcterms:created xsi:type="dcterms:W3CDTF">2025-10-03T05:28:53Z</dcterms:created>
  <dcterms:modified xsi:type="dcterms:W3CDTF">2025-10-04T12:25:56Z</dcterms:modified>
</cp:coreProperties>
</file>