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4B"/>
    <a:srgbClr val="E4610F"/>
    <a:srgbClr val="E1C5E6"/>
    <a:srgbClr val="871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0172C-98B2-4139-A10B-30D2ADDA7025}" v="6" dt="2025-09-05T09:07:0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vania, Areen" userId="f920ac21-4c16-4a88-9d5a-63c0d51756a4" providerId="ADAL" clId="{4B70172C-98B2-4139-A10B-30D2ADDA7025}"/>
    <pc:docChg chg="undo custSel addSld delSld modSld">
      <pc:chgData name="Servania, Areen" userId="f920ac21-4c16-4a88-9d5a-63c0d51756a4" providerId="ADAL" clId="{4B70172C-98B2-4139-A10B-30D2ADDA7025}" dt="2025-09-05T09:07:15.080" v="17" actId="207"/>
      <pc:docMkLst>
        <pc:docMk/>
      </pc:docMkLst>
      <pc:sldChg chg="addSp delSp modSp mod">
        <pc:chgData name="Servania, Areen" userId="f920ac21-4c16-4a88-9d5a-63c0d51756a4" providerId="ADAL" clId="{4B70172C-98B2-4139-A10B-30D2ADDA7025}" dt="2025-09-05T09:06:57.712" v="10"/>
        <pc:sldMkLst>
          <pc:docMk/>
          <pc:sldMk cId="1892954079" sldId="257"/>
        </pc:sldMkLst>
        <pc:spChg chg="add del mod">
          <ac:chgData name="Servania, Areen" userId="f920ac21-4c16-4a88-9d5a-63c0d51756a4" providerId="ADAL" clId="{4B70172C-98B2-4139-A10B-30D2ADDA7025}" dt="2025-09-05T09:05:37.391" v="6" actId="478"/>
          <ac:spMkLst>
            <pc:docMk/>
            <pc:sldMk cId="1892954079" sldId="257"/>
            <ac:spMk id="2" creationId="{EDF4B915-FB51-C871-1AE9-A3CBBECF0CCB}"/>
          </ac:spMkLst>
        </pc:spChg>
        <pc:spChg chg="add mod">
          <ac:chgData name="Servania, Areen" userId="f920ac21-4c16-4a88-9d5a-63c0d51756a4" providerId="ADAL" clId="{4B70172C-98B2-4139-A10B-30D2ADDA7025}" dt="2025-09-05T09:05:50.194" v="8" actId="207"/>
          <ac:spMkLst>
            <pc:docMk/>
            <pc:sldMk cId="1892954079" sldId="257"/>
            <ac:spMk id="3" creationId="{C22E1546-ECB0-A0DC-71D9-85CB3F9FC49F}"/>
          </ac:spMkLst>
        </pc:spChg>
        <pc:spChg chg="add mod">
          <ac:chgData name="Servania, Areen" userId="f920ac21-4c16-4a88-9d5a-63c0d51756a4" providerId="ADAL" clId="{4B70172C-98B2-4139-A10B-30D2ADDA7025}" dt="2025-09-05T09:05:13.358" v="4"/>
          <ac:spMkLst>
            <pc:docMk/>
            <pc:sldMk cId="1892954079" sldId="257"/>
            <ac:spMk id="4" creationId="{A52AE998-1E79-D46D-5D72-901BDD4A2D3F}"/>
          </ac:spMkLst>
        </pc:spChg>
        <pc:spChg chg="add del mod">
          <ac:chgData name="Servania, Areen" userId="f920ac21-4c16-4a88-9d5a-63c0d51756a4" providerId="ADAL" clId="{4B70172C-98B2-4139-A10B-30D2ADDA7025}" dt="2025-09-05T09:06:03.028" v="9" actId="478"/>
          <ac:spMkLst>
            <pc:docMk/>
            <pc:sldMk cId="1892954079" sldId="257"/>
            <ac:spMk id="5" creationId="{99FD2E02-4D9B-44EC-CF43-373F4B62FAF6}"/>
          </ac:spMkLst>
        </pc:spChg>
        <pc:spChg chg="add mod">
          <ac:chgData name="Servania, Areen" userId="f920ac21-4c16-4a88-9d5a-63c0d51756a4" providerId="ADAL" clId="{4B70172C-98B2-4139-A10B-30D2ADDA7025}" dt="2025-09-05T09:06:57.712" v="10"/>
          <ac:spMkLst>
            <pc:docMk/>
            <pc:sldMk cId="1892954079" sldId="257"/>
            <ac:spMk id="6" creationId="{DF69EA93-133E-3FC0-9555-1C2465C8D957}"/>
          </ac:spMkLst>
        </pc:spChg>
      </pc:sldChg>
      <pc:sldChg chg="addSp delSp del mod">
        <pc:chgData name="Servania, Areen" userId="f920ac21-4c16-4a88-9d5a-63c0d51756a4" providerId="ADAL" clId="{4B70172C-98B2-4139-A10B-30D2ADDA7025}" dt="2025-09-05T09:05:15.176" v="5" actId="47"/>
        <pc:sldMkLst>
          <pc:docMk/>
          <pc:sldMk cId="3643257577" sldId="258"/>
        </pc:sldMkLst>
        <pc:spChg chg="add del">
          <ac:chgData name="Servania, Areen" userId="f920ac21-4c16-4a88-9d5a-63c0d51756a4" providerId="ADAL" clId="{4B70172C-98B2-4139-A10B-30D2ADDA7025}" dt="2025-09-05T09:05:02.920" v="3" actId="478"/>
          <ac:spMkLst>
            <pc:docMk/>
            <pc:sldMk cId="3643257577" sldId="258"/>
            <ac:spMk id="2" creationId="{80AC8EB9-0DD9-A61B-BDC6-F067FA6D831D}"/>
          </ac:spMkLst>
        </pc:spChg>
      </pc:sldChg>
      <pc:sldChg chg="addSp delSp modSp mod">
        <pc:chgData name="Servania, Areen" userId="f920ac21-4c16-4a88-9d5a-63c0d51756a4" providerId="ADAL" clId="{4B70172C-98B2-4139-A10B-30D2ADDA7025}" dt="2025-09-05T09:07:03.502" v="14"/>
        <pc:sldMkLst>
          <pc:docMk/>
          <pc:sldMk cId="962374402" sldId="259"/>
        </pc:sldMkLst>
        <pc:spChg chg="del">
          <ac:chgData name="Servania, Areen" userId="f920ac21-4c16-4a88-9d5a-63c0d51756a4" providerId="ADAL" clId="{4B70172C-98B2-4139-A10B-30D2ADDA7025}" dt="2025-09-05T09:07:03.223" v="13" actId="478"/>
          <ac:spMkLst>
            <pc:docMk/>
            <pc:sldMk cId="962374402" sldId="259"/>
            <ac:spMk id="3" creationId="{C350DD0E-4446-1F6B-D487-4575B2402B63}"/>
          </ac:spMkLst>
        </pc:spChg>
        <pc:spChg chg="add mod">
          <ac:chgData name="Servania, Areen" userId="f920ac21-4c16-4a88-9d5a-63c0d51756a4" providerId="ADAL" clId="{4B70172C-98B2-4139-A10B-30D2ADDA7025}" dt="2025-09-05T09:07:03.502" v="14"/>
          <ac:spMkLst>
            <pc:docMk/>
            <pc:sldMk cId="962374402" sldId="259"/>
            <ac:spMk id="7" creationId="{F484D337-443F-083C-A8FD-8DA151D3AA8D}"/>
          </ac:spMkLst>
        </pc:spChg>
      </pc:sldChg>
      <pc:sldChg chg="addSp delSp modSp add mod">
        <pc:chgData name="Servania, Areen" userId="f920ac21-4c16-4a88-9d5a-63c0d51756a4" providerId="ADAL" clId="{4B70172C-98B2-4139-A10B-30D2ADDA7025}" dt="2025-09-05T09:07:15.080" v="17" actId="207"/>
        <pc:sldMkLst>
          <pc:docMk/>
          <pc:sldMk cId="1903790339" sldId="260"/>
        </pc:sldMkLst>
        <pc:spChg chg="add del mod">
          <ac:chgData name="Servania, Areen" userId="f920ac21-4c16-4a88-9d5a-63c0d51756a4" providerId="ADAL" clId="{4B70172C-98B2-4139-A10B-30D2ADDA7025}" dt="2025-09-05T09:07:15.080" v="17" actId="207"/>
          <ac:spMkLst>
            <pc:docMk/>
            <pc:sldMk cId="1903790339" sldId="260"/>
            <ac:spMk id="7" creationId="{F96785D1-A37E-A2A7-A310-C3A5504584EF}"/>
          </ac:spMkLst>
        </pc:spChg>
        <pc:spChg chg="del">
          <ac:chgData name="Servania, Areen" userId="f920ac21-4c16-4a88-9d5a-63c0d51756a4" providerId="ADAL" clId="{4B70172C-98B2-4139-A10B-30D2ADDA7025}" dt="2025-09-05T09:07:00.560" v="11" actId="478"/>
          <ac:spMkLst>
            <pc:docMk/>
            <pc:sldMk cId="1903790339" sldId="260"/>
            <ac:spMk id="13" creationId="{46AA0409-8DA8-EDDB-4671-7CE8C15B8420}"/>
          </ac:spMkLst>
        </pc:spChg>
      </pc:sldChg>
      <pc:sldChg chg="del">
        <pc:chgData name="Servania, Areen" userId="f920ac21-4c16-4a88-9d5a-63c0d51756a4" providerId="ADAL" clId="{4B70172C-98B2-4139-A10B-30D2ADDA7025}" dt="2025-09-05T09:04:44.107" v="0" actId="47"/>
        <pc:sldMkLst>
          <pc:docMk/>
          <pc:sldMk cId="1986124900" sldId="260"/>
        </pc:sldMkLst>
      </pc:sldChg>
    </pc:docChg>
  </pc:docChgLst>
  <pc:docChgLst>
    <pc:chgData name="Servania, Areen" userId="f920ac21-4c16-4a88-9d5a-63c0d51756a4" providerId="ADAL" clId="{31F5D88F-48BF-42A1-A417-BB8EE8995D9D}"/>
    <pc:docChg chg="undo custSel addSld delSld modSld">
      <pc:chgData name="Servania, Areen" userId="f920ac21-4c16-4a88-9d5a-63c0d51756a4" providerId="ADAL" clId="{31F5D88F-48BF-42A1-A417-BB8EE8995D9D}" dt="2024-01-23T08:41:16.011" v="305" actId="1076"/>
      <pc:docMkLst>
        <pc:docMk/>
      </pc:docMkLst>
      <pc:sldChg chg="addSp delSp modSp mod">
        <pc:chgData name="Servania, Areen" userId="f920ac21-4c16-4a88-9d5a-63c0d51756a4" providerId="ADAL" clId="{31F5D88F-48BF-42A1-A417-BB8EE8995D9D}" dt="2024-01-17T15:05:06.942" v="244" actId="207"/>
        <pc:sldMkLst>
          <pc:docMk/>
          <pc:sldMk cId="3165604765" sldId="256"/>
        </pc:sldMkLst>
      </pc:sldChg>
      <pc:sldChg chg="addSp delSp modSp mod">
        <pc:chgData name="Servania, Areen" userId="f920ac21-4c16-4a88-9d5a-63c0d51756a4" providerId="ADAL" clId="{31F5D88F-48BF-42A1-A417-BB8EE8995D9D}" dt="2024-01-23T08:39:24.869" v="268" actId="478"/>
        <pc:sldMkLst>
          <pc:docMk/>
          <pc:sldMk cId="1892954079" sldId="257"/>
        </pc:sldMkLst>
      </pc:sldChg>
      <pc:sldChg chg="addSp delSp modSp mod">
        <pc:chgData name="Servania, Areen" userId="f920ac21-4c16-4a88-9d5a-63c0d51756a4" providerId="ADAL" clId="{31F5D88F-48BF-42A1-A417-BB8EE8995D9D}" dt="2024-01-17T15:06:54.886" v="264" actId="207"/>
        <pc:sldMkLst>
          <pc:docMk/>
          <pc:sldMk cId="3643257577" sldId="258"/>
        </pc:sldMkLst>
      </pc:sldChg>
      <pc:sldChg chg="addSp delSp modSp mod">
        <pc:chgData name="Servania, Areen" userId="f920ac21-4c16-4a88-9d5a-63c0d51756a4" providerId="ADAL" clId="{31F5D88F-48BF-42A1-A417-BB8EE8995D9D}" dt="2024-01-17T15:06:50.306" v="263" actId="207"/>
        <pc:sldMkLst>
          <pc:docMk/>
          <pc:sldMk cId="962374402" sldId="259"/>
        </pc:sldMkLst>
      </pc:sldChg>
      <pc:sldChg chg="delSp modSp add mod">
        <pc:chgData name="Servania, Areen" userId="f920ac21-4c16-4a88-9d5a-63c0d51756a4" providerId="ADAL" clId="{31F5D88F-48BF-42A1-A417-BB8EE8995D9D}" dt="2024-01-23T08:41:16.011" v="305" actId="1076"/>
        <pc:sldMkLst>
          <pc:docMk/>
          <pc:sldMk cId="1986124900" sldId="260"/>
        </pc:sldMkLst>
      </pc:sldChg>
      <pc:sldChg chg="del">
        <pc:chgData name="Servania, Areen" userId="f920ac21-4c16-4a88-9d5a-63c0d51756a4" providerId="ADAL" clId="{31F5D88F-48BF-42A1-A417-BB8EE8995D9D}" dt="2024-01-15T11:51:56.684" v="10" actId="47"/>
        <pc:sldMkLst>
          <pc:docMk/>
          <pc:sldMk cId="3057521998" sldId="260"/>
        </pc:sldMkLst>
      </pc:sldChg>
      <pc:sldChg chg="del">
        <pc:chgData name="Servania, Areen" userId="f920ac21-4c16-4a88-9d5a-63c0d51756a4" providerId="ADAL" clId="{31F5D88F-48BF-42A1-A417-BB8EE8995D9D}" dt="2024-01-15T11:51:56.684" v="10" actId="47"/>
        <pc:sldMkLst>
          <pc:docMk/>
          <pc:sldMk cId="3053885795" sldId="261"/>
        </pc:sldMkLst>
      </pc:sldChg>
      <pc:sldChg chg="del">
        <pc:chgData name="Servania, Areen" userId="f920ac21-4c16-4a88-9d5a-63c0d51756a4" providerId="ADAL" clId="{31F5D88F-48BF-42A1-A417-BB8EE8995D9D}" dt="2024-01-15T11:51:56.684" v="10" actId="47"/>
        <pc:sldMkLst>
          <pc:docMk/>
          <pc:sldMk cId="2174639462" sldId="262"/>
        </pc:sldMkLst>
      </pc:sldChg>
      <pc:sldChg chg="del">
        <pc:chgData name="Servania, Areen" userId="f920ac21-4c16-4a88-9d5a-63c0d51756a4" providerId="ADAL" clId="{31F5D88F-48BF-42A1-A417-BB8EE8995D9D}" dt="2024-01-15T11:51:56.684" v="10" actId="47"/>
        <pc:sldMkLst>
          <pc:docMk/>
          <pc:sldMk cId="4120419039" sldId="263"/>
        </pc:sldMkLst>
      </pc:sldChg>
    </pc:docChg>
  </pc:docChgLst>
  <pc:docChgLst>
    <pc:chgData name="Servania, Areen Jay" userId="f920ac21-4c16-4a88-9d5a-63c0d51756a4" providerId="ADAL" clId="{4CD70EB2-7A71-4FAA-94E4-CF083CAFFBD5}"/>
    <pc:docChg chg="undo custSel addSld modSld sldOrd">
      <pc:chgData name="Servania, Areen Jay" userId="f920ac21-4c16-4a88-9d5a-63c0d51756a4" providerId="ADAL" clId="{4CD70EB2-7A71-4FAA-94E4-CF083CAFFBD5}" dt="2023-01-18T15:36:01.984" v="257" actId="255"/>
      <pc:docMkLst>
        <pc:docMk/>
      </pc:docMkLst>
      <pc:sldChg chg="addSp modSp mod">
        <pc:chgData name="Servania, Areen Jay" userId="f920ac21-4c16-4a88-9d5a-63c0d51756a4" providerId="ADAL" clId="{4CD70EB2-7A71-4FAA-94E4-CF083CAFFBD5}" dt="2023-01-18T15:24:15.475" v="186" actId="20577"/>
        <pc:sldMkLst>
          <pc:docMk/>
          <pc:sldMk cId="3165604765" sldId="256"/>
        </pc:sldMkLst>
      </pc:sldChg>
      <pc:sldChg chg="addSp delSp modSp mod">
        <pc:chgData name="Servania, Areen Jay" userId="f920ac21-4c16-4a88-9d5a-63c0d51756a4" providerId="ADAL" clId="{4CD70EB2-7A71-4FAA-94E4-CF083CAFFBD5}" dt="2023-01-18T15:36:01.984" v="257" actId="255"/>
        <pc:sldMkLst>
          <pc:docMk/>
          <pc:sldMk cId="1892954079" sldId="257"/>
        </pc:sldMkLst>
      </pc:sldChg>
      <pc:sldChg chg="addSp delSp modSp add mod ord">
        <pc:chgData name="Servania, Areen Jay" userId="f920ac21-4c16-4a88-9d5a-63c0d51756a4" providerId="ADAL" clId="{4CD70EB2-7A71-4FAA-94E4-CF083CAFFBD5}" dt="2023-01-18T15:35:54.725" v="256" actId="255"/>
        <pc:sldMkLst>
          <pc:docMk/>
          <pc:sldMk cId="3643257577" sldId="258"/>
        </pc:sldMkLst>
      </pc:sldChg>
      <pc:sldChg chg="addSp delSp modSp add mod">
        <pc:chgData name="Servania, Areen Jay" userId="f920ac21-4c16-4a88-9d5a-63c0d51756a4" providerId="ADAL" clId="{4CD70EB2-7A71-4FAA-94E4-CF083CAFFBD5}" dt="2023-01-18T15:35:22.154" v="250" actId="255"/>
        <pc:sldMkLst>
          <pc:docMk/>
          <pc:sldMk cId="962374402" sldId="259"/>
        </pc:sldMkLst>
      </pc:sldChg>
      <pc:sldChg chg="addSp delSp modSp add mod">
        <pc:chgData name="Servania, Areen Jay" userId="f920ac21-4c16-4a88-9d5a-63c0d51756a4" providerId="ADAL" clId="{4CD70EB2-7A71-4FAA-94E4-CF083CAFFBD5}" dt="2023-01-18T15:34:57.465" v="247" actId="115"/>
        <pc:sldMkLst>
          <pc:docMk/>
          <pc:sldMk cId="3057521998" sldId="260"/>
        </pc:sldMkLst>
      </pc:sldChg>
      <pc:sldChg chg="addSp delSp modSp add mod replId">
        <pc:chgData name="Servania, Areen Jay" userId="f920ac21-4c16-4a88-9d5a-63c0d51756a4" providerId="ADAL" clId="{4CD70EB2-7A71-4FAA-94E4-CF083CAFFBD5}" dt="2023-01-18T15:34:30.789" v="241" actId="115"/>
        <pc:sldMkLst>
          <pc:docMk/>
          <pc:sldMk cId="3053885795" sldId="261"/>
        </pc:sldMkLst>
      </pc:sldChg>
      <pc:sldChg chg="addSp delSp modSp add mod replId">
        <pc:chgData name="Servania, Areen Jay" userId="f920ac21-4c16-4a88-9d5a-63c0d51756a4" providerId="ADAL" clId="{4CD70EB2-7A71-4FAA-94E4-CF083CAFFBD5}" dt="2023-01-18T15:33:35.261" v="229" actId="255"/>
        <pc:sldMkLst>
          <pc:docMk/>
          <pc:sldMk cId="2174639462" sldId="262"/>
        </pc:sldMkLst>
      </pc:sldChg>
      <pc:sldChg chg="addSp delSp modSp add mod">
        <pc:chgData name="Servania, Areen Jay" userId="f920ac21-4c16-4a88-9d5a-63c0d51756a4" providerId="ADAL" clId="{4CD70EB2-7A71-4FAA-94E4-CF083CAFFBD5}" dt="2023-01-18T15:33:54.799" v="232" actId="6549"/>
        <pc:sldMkLst>
          <pc:docMk/>
          <pc:sldMk cId="412041903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A820-F752-D743-810F-8F16A48B1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9CC8-743A-FCF4-CF30-8898ADF0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4A72-2E49-8A94-6FA9-F2AA91B2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5D6EF-E82E-9CBB-45B6-098AE2A8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41F0-F68C-44E1-60DB-DC0E5454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3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BEFD-43AC-8F14-2FA9-C901E862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C66BE-C0D0-3FDD-4944-E4A29FD2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0D34-08C9-D2AE-13F9-F4B5AE9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AFF4-14BB-D97B-C98F-6FDD66D8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F64B-B46D-EE8B-DB2B-DFC1D1A7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5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BAF3A-DADA-200D-2AA7-64A7A3876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3D37C-918D-3CC9-3853-B8C4C12B4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5805A-F4B9-69A8-6B29-0167669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5CC1-D007-210A-EA90-BF421CE2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60EF-429E-45EC-BD3A-BDAC0F90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627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7AEC-D41D-90D9-CAFA-9D1CE96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0D54-F67B-7669-1D3D-74A04243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B025-2CED-309A-1F7F-17A48D87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B22A-9659-5FF1-061A-797A1F18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2EC9-190C-221F-85E9-A99EDD2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142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18DC-1AC5-B963-DEA4-B205D84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41B7-4C34-E190-5A9C-144C211D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6914-B5F4-E389-C960-90B14CF0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E2DAE-C683-E932-AAB8-0D9D2A1B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927F-5DF0-41FB-F071-487F1E8D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442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2EFE-2DDC-0B3A-3E65-756D3F6F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33E7-C083-CD03-FF15-58160280F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9673B-5A5E-3C7D-4EFB-C9FBC7C7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30C6-20D8-01DC-E0AB-72996846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D2D7-F845-E70E-681B-43C4FF35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A991A-310B-E39C-B86A-56EEF557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902F-8171-5DA8-B605-B3CBDA6A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771DF-6BCF-BAD7-F4FB-EE74100E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061F6-0199-4CEF-4685-45404704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95D2-57DD-EA6A-BB73-15619EFA4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37843-EDB3-D004-B1BD-7CBE109E8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8E78E-F51D-578A-C810-3A6BE0B1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9F07F-512B-7407-354D-FC511BED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37124-5C97-2872-E9E4-9E2E9AA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D810-F676-2BB0-4672-7F659058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2358D-AEB8-DBE3-167E-912D2DFD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0D9A1-B2D4-62D0-9670-4B7E3A5B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697A7-4435-F4B1-33EA-E65F55F0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3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A2489-2EFA-DDEE-E30D-CF137C8F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48B79-F9A6-13EF-5A92-616AC301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3083D-3A9C-94FB-E94C-79FD88DC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211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D9F1-BD25-8476-2985-BC572364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80DF-3C4D-5204-C9B5-C4069E7D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3846-514F-D4DD-41F4-0E43D762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D20A-7388-E568-64F1-ABBE71A8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A70A-1062-8578-261B-B09AE437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D9ED-4B8F-0F4D-249D-C864CCF0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332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A29D-1DC3-CFC8-B9CD-D39D97C7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05A76-C669-0250-616C-EB7DB0494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E015B-9F11-7CB6-7480-57274DE9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5FE34-E2DC-5AB2-C294-822BBDED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6F3-29B2-67AB-1944-63920B21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A805A-FD64-0B22-CDA0-A23CEE0B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4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F9FD7-F3A9-80B2-E222-8FD5479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B5D3-8532-8C9C-7436-75F503BD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A789-DA62-8870-ABA0-81BA703F5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3BD5-C1E5-491F-A5B8-DD018ED36959}" type="datetimeFigureOut">
              <a:rPr lang="en-PH" smtClean="0"/>
              <a:t>9/5/2025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CB7D1-6FAF-BBB4-0D5B-F5AC0075D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7799-0292-0FA8-713A-5D808C64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ABF5-A153-46C7-AA54-6DCD217E1E9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272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0C6051-4AC5-B8B0-08C9-2E7C992B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27995"/>
              </p:ext>
            </p:extLst>
          </p:nvPr>
        </p:nvGraphicFramePr>
        <p:xfrm>
          <a:off x="595086" y="1181220"/>
          <a:ext cx="2949303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303">
                  <a:extLst>
                    <a:ext uri="{9D8B030D-6E8A-4147-A177-3AD203B41FA5}">
                      <a16:colId xmlns:a16="http://schemas.microsoft.com/office/drawing/2014/main" val="143402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6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5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77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6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2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8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4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6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9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78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3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9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335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F9AD4CD-5564-4E8D-A069-EFF92CA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46202"/>
              </p:ext>
            </p:extLst>
          </p:nvPr>
        </p:nvGraphicFramePr>
        <p:xfrm>
          <a:off x="3544389" y="1181220"/>
          <a:ext cx="8035110" cy="530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5110">
                  <a:extLst>
                    <a:ext uri="{9D8B030D-6E8A-4147-A177-3AD203B41FA5}">
                      <a16:colId xmlns:a16="http://schemas.microsoft.com/office/drawing/2014/main" val="380526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932"/>
                  </a:ext>
                </a:extLst>
              </a:tr>
              <a:tr h="4935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 terminology to display its definition.</a:t>
                      </a:r>
                    </a:p>
                    <a:p>
                      <a:pPr algn="ctr"/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05083"/>
                  </a:ext>
                </a:extLst>
              </a:tr>
            </a:tbl>
          </a:graphicData>
        </a:graphic>
      </p:graphicFrame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40506624-F697-97F7-596A-01F5E7714E9A}"/>
              </a:ext>
            </a:extLst>
          </p:cNvPr>
          <p:cNvSpPr/>
          <p:nvPr/>
        </p:nvSpPr>
        <p:spPr>
          <a:xfrm>
            <a:off x="600595" y="1555637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7B64642-0C14-3A63-4CE2-401DDDFDCD62}"/>
              </a:ext>
            </a:extLst>
          </p:cNvPr>
          <p:cNvSpPr/>
          <p:nvPr/>
        </p:nvSpPr>
        <p:spPr>
          <a:xfrm>
            <a:off x="600595" y="1831974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3" name="Rectangle 2">
            <a:hlinkClick r:id="rId4" action="ppaction://hlinksldjump"/>
            <a:extLst>
              <a:ext uri="{FF2B5EF4-FFF2-40B4-BE49-F238E27FC236}">
                <a16:creationId xmlns:a16="http://schemas.microsoft.com/office/drawing/2014/main" id="{715D8ABB-7A5C-F7E9-83BD-E48F0C14F405}"/>
              </a:ext>
            </a:extLst>
          </p:cNvPr>
          <p:cNvSpPr/>
          <p:nvPr/>
        </p:nvSpPr>
        <p:spPr>
          <a:xfrm>
            <a:off x="604274" y="2108311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A46ED660-D352-3DF1-152D-21286048AF00}"/>
              </a:ext>
            </a:extLst>
          </p:cNvPr>
          <p:cNvSpPr/>
          <p:nvPr/>
        </p:nvSpPr>
        <p:spPr>
          <a:xfrm>
            <a:off x="604611" y="2381696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hlinkClick r:id="" action="ppaction://noaction"/>
            <a:extLst>
              <a:ext uri="{FF2B5EF4-FFF2-40B4-BE49-F238E27FC236}">
                <a16:creationId xmlns:a16="http://schemas.microsoft.com/office/drawing/2014/main" id="{E7529211-8FE5-FB37-AB22-1CCB5596B847}"/>
              </a:ext>
            </a:extLst>
          </p:cNvPr>
          <p:cNvSpPr/>
          <p:nvPr/>
        </p:nvSpPr>
        <p:spPr>
          <a:xfrm>
            <a:off x="600595" y="2655081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BC71A82E-E6F6-3A73-C068-DF42BEB45DEE}"/>
              </a:ext>
            </a:extLst>
          </p:cNvPr>
          <p:cNvSpPr/>
          <p:nvPr/>
        </p:nvSpPr>
        <p:spPr>
          <a:xfrm>
            <a:off x="600595" y="2928466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007C395E-DA22-E981-3A1E-CEA6F504827D}"/>
              </a:ext>
            </a:extLst>
          </p:cNvPr>
          <p:cNvSpPr/>
          <p:nvPr/>
        </p:nvSpPr>
        <p:spPr>
          <a:xfrm>
            <a:off x="604274" y="3203528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0FBCA99-9610-039F-CCC4-6CE1E9F94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03" r="29628"/>
          <a:stretch/>
        </p:blipFill>
        <p:spPr>
          <a:xfrm>
            <a:off x="9985971" y="405883"/>
            <a:ext cx="1593528" cy="3734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8E4C6-0380-1614-D60C-39C5AF075CF0}"/>
              </a:ext>
            </a:extLst>
          </p:cNvPr>
          <p:cNvSpPr txBox="1"/>
          <p:nvPr/>
        </p:nvSpPr>
        <p:spPr>
          <a:xfrm>
            <a:off x="520021" y="405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65394-C4D5-82D2-FC4B-D3B76E7D5D7B}"/>
              </a:ext>
            </a:extLst>
          </p:cNvPr>
          <p:cNvSpPr txBox="1"/>
          <p:nvPr/>
        </p:nvSpPr>
        <p:spPr>
          <a:xfrm>
            <a:off x="540311" y="815591"/>
            <a:ext cx="60449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find a definition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commonly used terminology and formatting features below. </a:t>
            </a:r>
            <a:endParaRPr lang="en-PH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H" sz="1100" dirty="0"/>
          </a:p>
        </p:txBody>
      </p:sp>
    </p:spTree>
    <p:extLst>
      <p:ext uri="{BB962C8B-B14F-4D97-AF65-F5344CB8AC3E}">
        <p14:creationId xmlns:p14="http://schemas.microsoft.com/office/powerpoint/2010/main" val="316560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42F386-0A9A-D908-189E-452157DE5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03" r="29628"/>
          <a:stretch/>
        </p:blipFill>
        <p:spPr>
          <a:xfrm>
            <a:off x="9985971" y="405883"/>
            <a:ext cx="1593528" cy="373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06B64-E4DE-8E1D-A9DE-A1E2911DC1B2}"/>
              </a:ext>
            </a:extLst>
          </p:cNvPr>
          <p:cNvSpPr txBox="1"/>
          <p:nvPr/>
        </p:nvSpPr>
        <p:spPr>
          <a:xfrm>
            <a:off x="520021" y="405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0C6051-4AC5-B8B0-08C9-2E7C992B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64084"/>
              </p:ext>
            </p:extLst>
          </p:nvPr>
        </p:nvGraphicFramePr>
        <p:xfrm>
          <a:off x="595086" y="1181220"/>
          <a:ext cx="2949303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303">
                  <a:extLst>
                    <a:ext uri="{9D8B030D-6E8A-4147-A177-3AD203B41FA5}">
                      <a16:colId xmlns:a16="http://schemas.microsoft.com/office/drawing/2014/main" val="143402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6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5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77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6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2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8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4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6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9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78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3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9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335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F9AD4CD-5564-4E8D-A069-EFF92CA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4152"/>
              </p:ext>
            </p:extLst>
          </p:nvPr>
        </p:nvGraphicFramePr>
        <p:xfrm>
          <a:off x="3544389" y="1181220"/>
          <a:ext cx="8035110" cy="530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5110">
                  <a:extLst>
                    <a:ext uri="{9D8B030D-6E8A-4147-A177-3AD203B41FA5}">
                      <a16:colId xmlns:a16="http://schemas.microsoft.com/office/drawing/2014/main" val="380526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932"/>
                  </a:ext>
                </a:extLst>
              </a:tr>
              <a:tr h="4935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kern="12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business process model referenced used to complete the Scenario. </a:t>
                      </a:r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050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5158001-8DDA-ACE5-51D2-DF09E003A83E}"/>
              </a:ext>
            </a:extLst>
          </p:cNvPr>
          <p:cNvSpPr txBox="1"/>
          <p:nvPr/>
        </p:nvSpPr>
        <p:spPr>
          <a:xfrm>
            <a:off x="540311" y="815591"/>
            <a:ext cx="60449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find a definition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commonly used terminology and formatting features below. </a:t>
            </a:r>
            <a:endParaRPr lang="en-PH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H" sz="1100" dirty="0"/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C22E1546-ECB0-A0DC-71D9-85CB3F9FC49F}"/>
              </a:ext>
            </a:extLst>
          </p:cNvPr>
          <p:cNvSpPr/>
          <p:nvPr/>
        </p:nvSpPr>
        <p:spPr>
          <a:xfrm>
            <a:off x="600595" y="1555637"/>
            <a:ext cx="2937600" cy="263637"/>
          </a:xfrm>
          <a:prstGeom prst="rect">
            <a:avLst/>
          </a:prstGeom>
          <a:solidFill>
            <a:srgbClr val="EB8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A52AE998-1E79-D46D-5D72-901BDD4A2D3F}"/>
              </a:ext>
            </a:extLst>
          </p:cNvPr>
          <p:cNvSpPr/>
          <p:nvPr/>
        </p:nvSpPr>
        <p:spPr>
          <a:xfrm>
            <a:off x="604274" y="2108311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DF69EA93-133E-3FC0-9555-1C2465C8D957}"/>
              </a:ext>
            </a:extLst>
          </p:cNvPr>
          <p:cNvSpPr/>
          <p:nvPr/>
        </p:nvSpPr>
        <p:spPr>
          <a:xfrm>
            <a:off x="600595" y="1831974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189295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E5CD-C527-BCC6-07D3-CB8CD61F8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443FA84-21DF-7677-F286-7DA090164F42}"/>
              </a:ext>
            </a:extLst>
          </p:cNvPr>
          <p:cNvGraphicFramePr>
            <a:graphicFrameLocks noGrp="1"/>
          </p:cNvGraphicFramePr>
          <p:nvPr/>
        </p:nvGraphicFramePr>
        <p:xfrm>
          <a:off x="595086" y="1181220"/>
          <a:ext cx="2949303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303">
                  <a:extLst>
                    <a:ext uri="{9D8B030D-6E8A-4147-A177-3AD203B41FA5}">
                      <a16:colId xmlns:a16="http://schemas.microsoft.com/office/drawing/2014/main" val="143402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6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5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77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6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2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8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4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6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9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78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3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9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335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6E55EA6-565D-2E21-E1A4-E26F2C0329B0}"/>
              </a:ext>
            </a:extLst>
          </p:cNvPr>
          <p:cNvGraphicFramePr>
            <a:graphicFrameLocks noGrp="1"/>
          </p:cNvGraphicFramePr>
          <p:nvPr/>
        </p:nvGraphicFramePr>
        <p:xfrm>
          <a:off x="3544389" y="1181220"/>
          <a:ext cx="8035110" cy="530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5110">
                  <a:extLst>
                    <a:ext uri="{9D8B030D-6E8A-4147-A177-3AD203B41FA5}">
                      <a16:colId xmlns:a16="http://schemas.microsoft.com/office/drawing/2014/main" val="380526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932"/>
                  </a:ext>
                </a:extLst>
              </a:tr>
              <a:tr h="4935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kern="12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system level role which is required to complete the Scenario.</a:t>
                      </a:r>
                      <a:endParaRPr lang="en-PH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05083"/>
                  </a:ext>
                </a:extLst>
              </a:tr>
            </a:tbl>
          </a:graphicData>
        </a:graphic>
      </p:graphicFrame>
      <p:sp>
        <p:nvSpPr>
          <p:cNvPr id="2" name="Rectangle 1">
            <a:hlinkClick r:id="rId2" action="ppaction://hlinksldjump"/>
            <a:extLst>
              <a:ext uri="{FF2B5EF4-FFF2-40B4-BE49-F238E27FC236}">
                <a16:creationId xmlns:a16="http://schemas.microsoft.com/office/drawing/2014/main" id="{78095FE6-5FB1-8348-8C02-A8AE7F590F33}"/>
              </a:ext>
            </a:extLst>
          </p:cNvPr>
          <p:cNvSpPr/>
          <p:nvPr/>
        </p:nvSpPr>
        <p:spPr>
          <a:xfrm>
            <a:off x="600595" y="1555637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CB95E3F8-DB02-E2A1-1E3C-F8FA4E4BEC63}"/>
              </a:ext>
            </a:extLst>
          </p:cNvPr>
          <p:cNvSpPr/>
          <p:nvPr/>
        </p:nvSpPr>
        <p:spPr>
          <a:xfrm>
            <a:off x="604274" y="2108311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2D9D97C-F1E3-63AE-89D5-D13E405F02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03" r="29628"/>
          <a:stretch/>
        </p:blipFill>
        <p:spPr>
          <a:xfrm>
            <a:off x="9985971" y="405883"/>
            <a:ext cx="1593528" cy="373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EC2F6-19E8-B53B-BDDF-4B2DEAC3D6C0}"/>
              </a:ext>
            </a:extLst>
          </p:cNvPr>
          <p:cNvSpPr txBox="1"/>
          <p:nvPr/>
        </p:nvSpPr>
        <p:spPr>
          <a:xfrm>
            <a:off x="520021" y="405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87EDF-FDAC-47A8-BE80-6B68552543AC}"/>
              </a:ext>
            </a:extLst>
          </p:cNvPr>
          <p:cNvSpPr txBox="1"/>
          <p:nvPr/>
        </p:nvSpPr>
        <p:spPr>
          <a:xfrm>
            <a:off x="540311" y="815591"/>
            <a:ext cx="60449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find a definition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commonly used terminology and formatting features below. </a:t>
            </a:r>
            <a:endParaRPr lang="en-PH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H" sz="1100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F96785D1-A37E-A2A7-A310-C3A5504584EF}"/>
              </a:ext>
            </a:extLst>
          </p:cNvPr>
          <p:cNvSpPr/>
          <p:nvPr/>
        </p:nvSpPr>
        <p:spPr>
          <a:xfrm>
            <a:off x="600595" y="1831974"/>
            <a:ext cx="2937600" cy="263637"/>
          </a:xfrm>
          <a:prstGeom prst="rect">
            <a:avLst/>
          </a:prstGeom>
          <a:solidFill>
            <a:srgbClr val="EB8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190379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50C6051-4AC5-B8B0-08C9-2E7C992BF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20447"/>
              </p:ext>
            </p:extLst>
          </p:nvPr>
        </p:nvGraphicFramePr>
        <p:xfrm>
          <a:off x="595086" y="1181220"/>
          <a:ext cx="2949303" cy="530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303">
                  <a:extLst>
                    <a:ext uri="{9D8B030D-6E8A-4147-A177-3AD203B41FA5}">
                      <a16:colId xmlns:a16="http://schemas.microsoft.com/office/drawing/2014/main" val="1434021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Terminology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6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75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77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26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32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8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74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98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3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16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4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098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78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0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73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3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99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3352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F9AD4CD-5564-4E8D-A069-EFF92CA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1769"/>
              </p:ext>
            </p:extLst>
          </p:nvPr>
        </p:nvGraphicFramePr>
        <p:xfrm>
          <a:off x="3544389" y="1181220"/>
          <a:ext cx="8035110" cy="5306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5110">
                  <a:extLst>
                    <a:ext uri="{9D8B030D-6E8A-4147-A177-3AD203B41FA5}">
                      <a16:colId xmlns:a16="http://schemas.microsoft.com/office/drawing/2014/main" val="380526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1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932"/>
                  </a:ext>
                </a:extLst>
              </a:tr>
              <a:tr h="4935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task achieved within the given chapter.</a:t>
                      </a:r>
                      <a:endParaRPr lang="en-PH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05083"/>
                  </a:ext>
                </a:extLst>
              </a:tr>
            </a:tbl>
          </a:graphicData>
        </a:graphic>
      </p:graphicFrame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1204E0E5-1845-0CA6-29EC-2FD6B17AE2DB}"/>
              </a:ext>
            </a:extLst>
          </p:cNvPr>
          <p:cNvSpPr/>
          <p:nvPr/>
        </p:nvSpPr>
        <p:spPr>
          <a:xfrm>
            <a:off x="604274" y="2108311"/>
            <a:ext cx="2937600" cy="263637"/>
          </a:xfrm>
          <a:prstGeom prst="rect">
            <a:avLst/>
          </a:prstGeom>
          <a:solidFill>
            <a:srgbClr val="EB8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29E37232-7D7B-7655-C5F9-4EDA3D499CF0}"/>
              </a:ext>
            </a:extLst>
          </p:cNvPr>
          <p:cNvSpPr/>
          <p:nvPr/>
        </p:nvSpPr>
        <p:spPr>
          <a:xfrm>
            <a:off x="600595" y="1555637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EDB66A-92C2-B1C4-5D3F-6C4335211B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03" r="29628"/>
          <a:stretch/>
        </p:blipFill>
        <p:spPr>
          <a:xfrm>
            <a:off x="9985971" y="405883"/>
            <a:ext cx="1593528" cy="373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7666A-C22F-70A1-6F58-69F492A08E57}"/>
              </a:ext>
            </a:extLst>
          </p:cNvPr>
          <p:cNvSpPr txBox="1"/>
          <p:nvPr/>
        </p:nvSpPr>
        <p:spPr>
          <a:xfrm>
            <a:off x="520021" y="4058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Glossary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0C3FD-12B9-CB90-F339-ACA5A49BBFA3}"/>
              </a:ext>
            </a:extLst>
          </p:cNvPr>
          <p:cNvSpPr txBox="1"/>
          <p:nvPr/>
        </p:nvSpPr>
        <p:spPr>
          <a:xfrm>
            <a:off x="540311" y="815591"/>
            <a:ext cx="604497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Please find a definition </a:t>
            </a:r>
            <a:r>
              <a:rPr lang="en-GB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GB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commonly used terminology and formatting features below. </a:t>
            </a:r>
            <a:endParaRPr lang="en-PH" sz="1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H" sz="1100" dirty="0"/>
          </a:p>
        </p:txBody>
      </p:sp>
      <p:sp>
        <p:nvSpPr>
          <p:cNvPr id="7" name="Rectangle 6">
            <a:hlinkClick r:id="rId5" action="ppaction://hlinksldjump"/>
            <a:extLst>
              <a:ext uri="{FF2B5EF4-FFF2-40B4-BE49-F238E27FC236}">
                <a16:creationId xmlns:a16="http://schemas.microsoft.com/office/drawing/2014/main" id="{F484D337-443F-083C-A8FD-8DA151D3AA8D}"/>
              </a:ext>
            </a:extLst>
          </p:cNvPr>
          <p:cNvSpPr/>
          <p:nvPr/>
        </p:nvSpPr>
        <p:spPr>
          <a:xfrm>
            <a:off x="600595" y="1831974"/>
            <a:ext cx="2937600" cy="26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9623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115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Servania, Areen Jay</dc:creator>
  <cp:lastModifiedBy>Servania, Areen</cp:lastModifiedBy>
  <cp:revision>1</cp:revision>
  <dcterms:created xsi:type="dcterms:W3CDTF">2023-01-18T14:45:23Z</dcterms:created>
  <dcterms:modified xsi:type="dcterms:W3CDTF">2025-09-05T09:07:23Z</dcterms:modified>
</cp:coreProperties>
</file>