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10DDEA-1529-4B9C-BE82-375CB1B37FCA}" type="datetimeFigureOut">
              <a:rPr lang="pl-PL" smtClean="0"/>
              <a:t>2019-06-16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6105B9-ADD6-4124-AA09-A1008F59BDF6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66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DDEA-1529-4B9C-BE82-375CB1B37FCA}" type="datetimeFigureOut">
              <a:rPr lang="pl-PL" smtClean="0"/>
              <a:t>2019-06-16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05B9-ADD6-4124-AA09-A1008F59BD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854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DDEA-1529-4B9C-BE82-375CB1B37FCA}" type="datetimeFigureOut">
              <a:rPr lang="pl-PL" smtClean="0"/>
              <a:t>2019-06-16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05B9-ADD6-4124-AA09-A1008F59BD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06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DDEA-1529-4B9C-BE82-375CB1B37FCA}" type="datetimeFigureOut">
              <a:rPr lang="pl-PL" smtClean="0"/>
              <a:t>2019-06-16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05B9-ADD6-4124-AA09-A1008F59BD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24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DDEA-1529-4B9C-BE82-375CB1B37FCA}" type="datetimeFigureOut">
              <a:rPr lang="pl-PL" smtClean="0"/>
              <a:t>2019-06-16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05B9-ADD6-4124-AA09-A1008F59BDF6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58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DDEA-1529-4B9C-BE82-375CB1B37FCA}" type="datetimeFigureOut">
              <a:rPr lang="pl-PL" smtClean="0"/>
              <a:t>2019-06-16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05B9-ADD6-4124-AA09-A1008F59BD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706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DDEA-1529-4B9C-BE82-375CB1B37FCA}" type="datetimeFigureOut">
              <a:rPr lang="pl-PL" smtClean="0"/>
              <a:t>2019-06-16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05B9-ADD6-4124-AA09-A1008F59BD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128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DDEA-1529-4B9C-BE82-375CB1B37FCA}" type="datetimeFigureOut">
              <a:rPr lang="pl-PL" smtClean="0"/>
              <a:t>2019-06-16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05B9-ADD6-4124-AA09-A1008F59BD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675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DDEA-1529-4B9C-BE82-375CB1B37FCA}" type="datetimeFigureOut">
              <a:rPr lang="pl-PL" smtClean="0"/>
              <a:t>2019-06-16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05B9-ADD6-4124-AA09-A1008F59BD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372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DDEA-1529-4B9C-BE82-375CB1B37FCA}" type="datetimeFigureOut">
              <a:rPr lang="pl-PL" smtClean="0"/>
              <a:t>2019-06-16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05B9-ADD6-4124-AA09-A1008F59BD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870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DDEA-1529-4B9C-BE82-375CB1B37FCA}" type="datetimeFigureOut">
              <a:rPr lang="pl-PL" smtClean="0"/>
              <a:t>2019-06-16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05B9-ADD6-4124-AA09-A1008F59BD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406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C10DDEA-1529-4B9C-BE82-375CB1B37FCA}" type="datetimeFigureOut">
              <a:rPr lang="pl-PL" smtClean="0"/>
              <a:t>2019-06-16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B6105B9-ADD6-4124-AA09-A1008F59BD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810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2B3B01-E43F-4E67-AC65-570705E8A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pl-PL" dirty="0"/>
            </a:br>
            <a:r>
              <a:rPr lang="pl-PL" dirty="0" err="1"/>
              <a:t>Capstone</a:t>
            </a:r>
            <a:r>
              <a:rPr lang="pl-PL" dirty="0"/>
              <a:t> Project - The Battle of </a:t>
            </a:r>
            <a:r>
              <a:rPr lang="pl-PL" dirty="0" err="1"/>
              <a:t>Neighborhoods</a:t>
            </a:r>
            <a:br>
              <a:rPr lang="pl-PL" dirty="0"/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3026C87-FFC3-430A-BB16-899D40A84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sz="2800" dirty="0" err="1"/>
              <a:t>Warsaw</a:t>
            </a:r>
            <a:r>
              <a:rPr lang="pl-PL" sz="2800" dirty="0"/>
              <a:t> vs. Berlin</a:t>
            </a:r>
          </a:p>
          <a:p>
            <a:endParaRPr lang="pl-PL" dirty="0"/>
          </a:p>
          <a:p>
            <a:r>
              <a:rPr lang="pl-PL" dirty="0"/>
              <a:t>Author: Arkadiusz Modzelewski</a:t>
            </a:r>
          </a:p>
        </p:txBody>
      </p:sp>
    </p:spTree>
    <p:extLst>
      <p:ext uri="{BB962C8B-B14F-4D97-AF65-F5344CB8AC3E}">
        <p14:creationId xmlns:p14="http://schemas.microsoft.com/office/powerpoint/2010/main" val="1282624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442E71-26C7-4E8F-80C3-DD5E3911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/>
              <a:t>Conclusion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49BEC1C-8F66-4F7C-8D8D-83EF55E3A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Based</a:t>
            </a:r>
            <a:r>
              <a:rPr lang="pl-PL" dirty="0"/>
              <a:t> on data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provided</a:t>
            </a:r>
            <a:r>
              <a:rPr lang="pl-PL" dirty="0"/>
              <a:t> by </a:t>
            </a:r>
            <a:r>
              <a:rPr lang="pl-PL" dirty="0" err="1"/>
              <a:t>Foresquare</a:t>
            </a:r>
            <a:r>
              <a:rPr lang="pl-PL" dirty="0"/>
              <a:t> and </a:t>
            </a:r>
            <a:r>
              <a:rPr lang="pl-PL" dirty="0" err="1"/>
              <a:t>research</a:t>
            </a:r>
            <a:r>
              <a:rPr lang="pl-PL" dirty="0"/>
              <a:t> </a:t>
            </a:r>
            <a:r>
              <a:rPr lang="pl-PL" dirty="0" err="1"/>
              <a:t>made</a:t>
            </a:r>
            <a:r>
              <a:rPr lang="pl-PL" dirty="0"/>
              <a:t>, 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conclude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Warsaw</a:t>
            </a:r>
            <a:r>
              <a:rPr lang="pl-PL" dirty="0"/>
              <a:t> and Berlin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similar</a:t>
            </a:r>
            <a:r>
              <a:rPr lang="pl-PL" dirty="0"/>
              <a:t> </a:t>
            </a:r>
            <a:r>
              <a:rPr lang="pl-PL" dirty="0" err="1"/>
              <a:t>cities</a:t>
            </a:r>
            <a:r>
              <a:rPr lang="pl-PL" dirty="0"/>
              <a:t>. </a:t>
            </a:r>
            <a:r>
              <a:rPr lang="pl-PL" dirty="0" err="1"/>
              <a:t>Results</a:t>
            </a:r>
            <a:r>
              <a:rPr lang="pl-PL" dirty="0"/>
              <a:t> from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research</a:t>
            </a:r>
            <a:r>
              <a:rPr lang="pl-PL" dirty="0"/>
              <a:t> </a:t>
            </a:r>
            <a:r>
              <a:rPr lang="pl-PL" dirty="0" err="1"/>
              <a:t>could</a:t>
            </a:r>
            <a:r>
              <a:rPr lang="pl-PL" dirty="0"/>
              <a:t> </a:t>
            </a:r>
            <a:r>
              <a:rPr lang="pl-PL" dirty="0" err="1"/>
              <a:t>give</a:t>
            </a:r>
            <a:r>
              <a:rPr lang="pl-PL" dirty="0"/>
              <a:t> a </a:t>
            </a:r>
            <a:r>
              <a:rPr lang="pl-PL" dirty="0" err="1"/>
              <a:t>good</a:t>
            </a:r>
            <a:r>
              <a:rPr lang="pl-PL" dirty="0"/>
              <a:t> </a:t>
            </a:r>
            <a:r>
              <a:rPr lang="pl-PL" dirty="0" err="1"/>
              <a:t>insight</a:t>
            </a:r>
            <a:r>
              <a:rPr lang="pl-PL" dirty="0"/>
              <a:t> for </a:t>
            </a:r>
            <a:r>
              <a:rPr lang="pl-PL" dirty="0" err="1"/>
              <a:t>people</a:t>
            </a:r>
            <a:r>
              <a:rPr lang="pl-PL" dirty="0"/>
              <a:t> </a:t>
            </a:r>
            <a:r>
              <a:rPr lang="pl-PL" dirty="0" err="1"/>
              <a:t>who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interested</a:t>
            </a:r>
            <a:r>
              <a:rPr lang="pl-PL" dirty="0"/>
              <a:t> in </a:t>
            </a:r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capital</a:t>
            </a:r>
            <a:r>
              <a:rPr lang="pl-PL" dirty="0"/>
              <a:t> </a:t>
            </a:r>
            <a:r>
              <a:rPr lang="pl-PL" dirty="0" err="1"/>
              <a:t>cities</a:t>
            </a:r>
            <a:r>
              <a:rPr lang="pl-PL" dirty="0"/>
              <a:t>. </a:t>
            </a:r>
            <a:r>
              <a:rPr lang="pl-PL" dirty="0" err="1"/>
              <a:t>Thanks</a:t>
            </a:r>
            <a:r>
              <a:rPr lang="pl-PL" dirty="0"/>
              <a:t> to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research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possible</a:t>
            </a:r>
            <a:r>
              <a:rPr lang="pl-PL" dirty="0"/>
              <a:t> for </a:t>
            </a:r>
            <a:r>
              <a:rPr lang="pl-PL" dirty="0" err="1"/>
              <a:t>example</a:t>
            </a:r>
            <a:r>
              <a:rPr lang="pl-PL" dirty="0"/>
              <a:t> to </a:t>
            </a:r>
            <a:r>
              <a:rPr lang="pl-PL" dirty="0" err="1"/>
              <a:t>conclude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venues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the most </a:t>
            </a:r>
            <a:r>
              <a:rPr lang="pl-PL" dirty="0" err="1"/>
              <a:t>common</a:t>
            </a:r>
            <a:r>
              <a:rPr lang="pl-PL" dirty="0"/>
              <a:t> in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districts</a:t>
            </a:r>
            <a:r>
              <a:rPr lang="pl-PL" dirty="0"/>
              <a:t> in Berlin and </a:t>
            </a:r>
            <a:r>
              <a:rPr lang="pl-PL" dirty="0" err="1"/>
              <a:t>Warsaw</a:t>
            </a:r>
            <a:r>
              <a:rPr lang="pl-PL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79714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E5187C-0D91-424E-B300-5E6CC4DE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/>
              <a:t>Introduction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A2BC81-0161-42A8-9F69-A02D89863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Warsaw</a:t>
            </a:r>
            <a:r>
              <a:rPr lang="pl-PL" dirty="0"/>
              <a:t> and Berlin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capital</a:t>
            </a:r>
            <a:r>
              <a:rPr lang="pl-PL" dirty="0"/>
              <a:t> </a:t>
            </a:r>
            <a:r>
              <a:rPr lang="pl-PL" dirty="0" err="1"/>
              <a:t>cities</a:t>
            </a:r>
            <a:r>
              <a:rPr lang="pl-PL" dirty="0"/>
              <a:t> of </a:t>
            </a:r>
            <a:r>
              <a:rPr lang="pl-PL" dirty="0" err="1"/>
              <a:t>countries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especially</a:t>
            </a:r>
            <a:r>
              <a:rPr lang="pl-PL" dirty="0"/>
              <a:t> </a:t>
            </a:r>
            <a:r>
              <a:rPr lang="pl-PL" dirty="0" err="1"/>
              <a:t>dear</a:t>
            </a:r>
            <a:r>
              <a:rPr lang="pl-PL" dirty="0"/>
              <a:t> to me. With a 4.2% GDP </a:t>
            </a:r>
            <a:r>
              <a:rPr lang="pl-PL" dirty="0" err="1"/>
              <a:t>growth</a:t>
            </a:r>
            <a:r>
              <a:rPr lang="pl-PL" dirty="0"/>
              <a:t> in 2019, Poland </a:t>
            </a:r>
            <a:r>
              <a:rPr lang="pl-PL" dirty="0" err="1"/>
              <a:t>ranks</a:t>
            </a:r>
            <a:r>
              <a:rPr lang="pl-PL" dirty="0"/>
              <a:t> as the </a:t>
            </a:r>
            <a:r>
              <a:rPr lang="pl-PL" dirty="0" err="1"/>
              <a:t>second</a:t>
            </a:r>
            <a:r>
              <a:rPr lang="pl-PL" dirty="0"/>
              <a:t> </a:t>
            </a:r>
            <a:r>
              <a:rPr lang="pl-PL" dirty="0" err="1"/>
              <a:t>European's</a:t>
            </a:r>
            <a:r>
              <a:rPr lang="pl-PL" dirty="0"/>
              <a:t> </a:t>
            </a:r>
            <a:r>
              <a:rPr lang="pl-PL" dirty="0" err="1"/>
              <a:t>fastest-growing</a:t>
            </a:r>
            <a:r>
              <a:rPr lang="pl-PL" dirty="0"/>
              <a:t> </a:t>
            </a:r>
            <a:r>
              <a:rPr lang="pl-PL" dirty="0" err="1"/>
              <a:t>economy</a:t>
            </a:r>
            <a:r>
              <a:rPr lang="pl-PL" dirty="0"/>
              <a:t>. </a:t>
            </a:r>
            <a:r>
              <a:rPr lang="pl-PL" dirty="0" err="1"/>
              <a:t>Warsaw</a:t>
            </a:r>
            <a:r>
              <a:rPr lang="pl-PL" dirty="0"/>
              <a:t> as one of the </a:t>
            </a:r>
            <a:r>
              <a:rPr lang="pl-PL" dirty="0" err="1"/>
              <a:t>fastest-growing</a:t>
            </a:r>
            <a:r>
              <a:rPr lang="pl-PL" dirty="0"/>
              <a:t> </a:t>
            </a:r>
            <a:r>
              <a:rPr lang="pl-PL" dirty="0" err="1"/>
              <a:t>capital</a:t>
            </a:r>
            <a:r>
              <a:rPr lang="pl-PL" dirty="0"/>
              <a:t> </a:t>
            </a:r>
            <a:r>
              <a:rPr lang="pl-PL" dirty="0" err="1"/>
              <a:t>cities</a:t>
            </a:r>
            <a:r>
              <a:rPr lang="pl-PL" dirty="0"/>
              <a:t> in the EU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also</a:t>
            </a:r>
            <a:r>
              <a:rPr lang="pl-PL" dirty="0"/>
              <a:t> the place </a:t>
            </a:r>
            <a:r>
              <a:rPr lang="pl-PL" dirty="0" err="1"/>
              <a:t>where</a:t>
            </a:r>
            <a:r>
              <a:rPr lang="pl-PL" dirty="0"/>
              <a:t> I want to live </a:t>
            </a:r>
            <a:r>
              <a:rPr lang="pl-PL" dirty="0" err="1"/>
              <a:t>after</a:t>
            </a:r>
            <a:r>
              <a:rPr lang="pl-PL" dirty="0"/>
              <a:t> my Master </a:t>
            </a:r>
            <a:r>
              <a:rPr lang="pl-PL" dirty="0" err="1"/>
              <a:t>studies</a:t>
            </a:r>
            <a:r>
              <a:rPr lang="pl-PL" dirty="0"/>
              <a:t>.</a:t>
            </a:r>
          </a:p>
          <a:p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capital</a:t>
            </a:r>
            <a:r>
              <a:rPr lang="pl-PL" dirty="0"/>
              <a:t> </a:t>
            </a:r>
            <a:r>
              <a:rPr lang="pl-PL" dirty="0" err="1"/>
              <a:t>cities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located</a:t>
            </a:r>
            <a:r>
              <a:rPr lang="pl-PL" dirty="0"/>
              <a:t> in </a:t>
            </a:r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neighboring</a:t>
            </a:r>
            <a:r>
              <a:rPr lang="pl-PL" dirty="0"/>
              <a:t> </a:t>
            </a:r>
            <a:r>
              <a:rPr lang="pl-PL" dirty="0" err="1"/>
              <a:t>countries</a:t>
            </a:r>
            <a:r>
              <a:rPr lang="pl-PL" dirty="0"/>
              <a:t>. Germany with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err="1"/>
              <a:t>capital</a:t>
            </a:r>
            <a:r>
              <a:rPr lang="pl-PL" dirty="0"/>
              <a:t> Berlin </a:t>
            </a:r>
            <a:r>
              <a:rPr lang="pl-PL" dirty="0" err="1"/>
              <a:t>is</a:t>
            </a:r>
            <a:r>
              <a:rPr lang="pl-PL" dirty="0"/>
              <a:t> one of the </a:t>
            </a:r>
            <a:r>
              <a:rPr lang="pl-PL" dirty="0" err="1"/>
              <a:t>biggest</a:t>
            </a:r>
            <a:r>
              <a:rPr lang="pl-PL" dirty="0"/>
              <a:t> </a:t>
            </a:r>
            <a:r>
              <a:rPr lang="pl-PL" dirty="0" err="1"/>
              <a:t>economic</a:t>
            </a:r>
            <a:r>
              <a:rPr lang="pl-PL" dirty="0"/>
              <a:t> </a:t>
            </a:r>
            <a:r>
              <a:rPr lang="pl-PL" dirty="0" err="1"/>
              <a:t>powers</a:t>
            </a:r>
            <a:r>
              <a:rPr lang="pl-PL" dirty="0"/>
              <a:t> in the </a:t>
            </a:r>
            <a:r>
              <a:rPr lang="pl-PL" dirty="0" err="1"/>
              <a:t>world</a:t>
            </a:r>
            <a:r>
              <a:rPr lang="pl-PL" dirty="0"/>
              <a:t>.</a:t>
            </a:r>
          </a:p>
          <a:p>
            <a:r>
              <a:rPr lang="pl-PL" dirty="0" err="1"/>
              <a:t>Similarities</a:t>
            </a:r>
            <a:r>
              <a:rPr lang="pl-PL" dirty="0"/>
              <a:t> in </a:t>
            </a:r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capital</a:t>
            </a:r>
            <a:r>
              <a:rPr lang="pl-PL" dirty="0"/>
              <a:t> </a:t>
            </a:r>
            <a:r>
              <a:rPr lang="pl-PL" dirty="0" err="1"/>
              <a:t>cities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checked</a:t>
            </a:r>
            <a:r>
              <a:rPr lang="pl-PL" dirty="0"/>
              <a:t> to </a:t>
            </a:r>
            <a:r>
              <a:rPr lang="pl-PL" dirty="0" err="1"/>
              <a:t>find</a:t>
            </a:r>
            <a:r>
              <a:rPr lang="pl-PL" dirty="0"/>
              <a:t> </a:t>
            </a:r>
            <a:r>
              <a:rPr lang="pl-PL" dirty="0" err="1"/>
              <a:t>patterns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</a:t>
            </a:r>
            <a:r>
              <a:rPr lang="pl-PL" dirty="0" err="1"/>
              <a:t>venues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located</a:t>
            </a:r>
            <a:r>
              <a:rPr lang="pl-PL" dirty="0"/>
              <a:t> </a:t>
            </a:r>
            <a:r>
              <a:rPr lang="pl-PL" dirty="0" err="1"/>
              <a:t>there</a:t>
            </a:r>
            <a:r>
              <a:rPr lang="pl-PL" dirty="0"/>
              <a:t>. </a:t>
            </a:r>
            <a:r>
              <a:rPr lang="pl-PL" dirty="0" err="1"/>
              <a:t>Comparison</a:t>
            </a:r>
            <a:r>
              <a:rPr lang="pl-PL" dirty="0"/>
              <a:t> of </a:t>
            </a:r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capitals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help</a:t>
            </a:r>
            <a:r>
              <a:rPr lang="pl-PL" dirty="0"/>
              <a:t> </a:t>
            </a:r>
            <a:r>
              <a:rPr lang="pl-PL" dirty="0" err="1"/>
              <a:t>people</a:t>
            </a:r>
            <a:r>
              <a:rPr lang="pl-PL" dirty="0"/>
              <a:t> </a:t>
            </a:r>
            <a:r>
              <a:rPr lang="pl-PL" dirty="0" err="1"/>
              <a:t>who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looking</a:t>
            </a:r>
            <a:r>
              <a:rPr lang="pl-PL" dirty="0"/>
              <a:t> for </a:t>
            </a:r>
            <a:r>
              <a:rPr lang="pl-PL" dirty="0" err="1"/>
              <a:t>answers</a:t>
            </a:r>
            <a:r>
              <a:rPr lang="pl-PL" dirty="0"/>
              <a:t> </a:t>
            </a:r>
            <a:r>
              <a:rPr lang="pl-PL" dirty="0" err="1"/>
              <a:t>related</a:t>
            </a:r>
            <a:r>
              <a:rPr lang="pl-PL" dirty="0"/>
              <a:t> to </a:t>
            </a:r>
            <a:r>
              <a:rPr lang="pl-PL" dirty="0" err="1"/>
              <a:t>similarities</a:t>
            </a:r>
            <a:r>
              <a:rPr lang="pl-PL" dirty="0"/>
              <a:t> in </a:t>
            </a:r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places</a:t>
            </a:r>
            <a:r>
              <a:rPr lang="pl-PL" dirty="0"/>
              <a:t>. It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also</a:t>
            </a:r>
            <a:r>
              <a:rPr lang="pl-PL" dirty="0"/>
              <a:t> </a:t>
            </a:r>
            <a:r>
              <a:rPr lang="pl-PL" dirty="0" err="1"/>
              <a:t>valuable</a:t>
            </a:r>
            <a:r>
              <a:rPr lang="pl-PL" dirty="0"/>
              <a:t> for </a:t>
            </a:r>
            <a:r>
              <a:rPr lang="pl-PL" dirty="0" err="1"/>
              <a:t>people</a:t>
            </a:r>
            <a:r>
              <a:rPr lang="pl-PL" dirty="0"/>
              <a:t> </a:t>
            </a:r>
            <a:r>
              <a:rPr lang="pl-PL" dirty="0" err="1"/>
              <a:t>who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curious</a:t>
            </a:r>
            <a:r>
              <a:rPr lang="pl-PL" dirty="0"/>
              <a:t> and want to </a:t>
            </a:r>
            <a:r>
              <a:rPr lang="pl-PL" dirty="0" err="1"/>
              <a:t>know</a:t>
            </a:r>
            <a:r>
              <a:rPr lang="pl-PL" dirty="0"/>
              <a:t> </a:t>
            </a:r>
            <a:r>
              <a:rPr lang="pl-PL" dirty="0" err="1"/>
              <a:t>places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located</a:t>
            </a:r>
            <a:r>
              <a:rPr lang="pl-PL" dirty="0"/>
              <a:t> in </a:t>
            </a:r>
            <a:r>
              <a:rPr lang="pl-PL" dirty="0" err="1"/>
              <a:t>Warsaw</a:t>
            </a:r>
            <a:r>
              <a:rPr lang="pl-PL" dirty="0"/>
              <a:t> and Berlin.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764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BCF130-06F4-4A34-B71F-718DD28D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Data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5C5613-8016-46BA-9C84-951F8B71C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For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project</a:t>
            </a:r>
            <a:r>
              <a:rPr lang="pl-PL" dirty="0"/>
              <a:t> data </a:t>
            </a:r>
            <a:r>
              <a:rPr lang="pl-PL" dirty="0" err="1"/>
              <a:t>available</a:t>
            </a:r>
            <a:r>
              <a:rPr lang="pl-PL" dirty="0"/>
              <a:t> on the </a:t>
            </a:r>
            <a:r>
              <a:rPr lang="pl-PL" dirty="0" err="1"/>
              <a:t>Foursquare's</a:t>
            </a:r>
            <a:r>
              <a:rPr lang="pl-PL" dirty="0"/>
              <a:t> API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used</a:t>
            </a:r>
            <a:r>
              <a:rPr lang="pl-PL" dirty="0"/>
              <a:t>. It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used</a:t>
            </a:r>
            <a:r>
              <a:rPr lang="pl-PL" dirty="0"/>
              <a:t> to </a:t>
            </a:r>
            <a:r>
              <a:rPr lang="pl-PL" dirty="0" err="1"/>
              <a:t>check</a:t>
            </a:r>
            <a:r>
              <a:rPr lang="pl-PL" dirty="0"/>
              <a:t> data in Berlin and </a:t>
            </a:r>
            <a:r>
              <a:rPr lang="pl-PL" dirty="0" err="1"/>
              <a:t>Warsaw</a:t>
            </a:r>
            <a:r>
              <a:rPr lang="pl-PL" dirty="0"/>
              <a:t> in </a:t>
            </a:r>
            <a:r>
              <a:rPr lang="pl-PL" dirty="0" err="1"/>
              <a:t>terms</a:t>
            </a:r>
            <a:r>
              <a:rPr lang="pl-PL" dirty="0"/>
              <a:t> of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neighborhoods</a:t>
            </a:r>
            <a:r>
              <a:rPr lang="pl-PL" dirty="0"/>
              <a:t>. The data </a:t>
            </a:r>
            <a:r>
              <a:rPr lang="pl-PL" dirty="0" err="1"/>
              <a:t>used</a:t>
            </a:r>
            <a:r>
              <a:rPr lang="pl-PL" dirty="0"/>
              <a:t> </a:t>
            </a:r>
            <a:r>
              <a:rPr lang="pl-PL" dirty="0" err="1"/>
              <a:t>includes</a:t>
            </a:r>
            <a:r>
              <a:rPr lang="pl-PL" dirty="0"/>
              <a:t> </a:t>
            </a:r>
            <a:r>
              <a:rPr lang="pl-PL" dirty="0" err="1"/>
              <a:t>information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venues</a:t>
            </a:r>
            <a:r>
              <a:rPr lang="pl-PL" dirty="0"/>
              <a:t> and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neighborhoods</a:t>
            </a:r>
            <a:r>
              <a:rPr lang="pl-PL" dirty="0"/>
              <a:t>.</a:t>
            </a:r>
          </a:p>
          <a:p>
            <a:r>
              <a:rPr lang="pl-PL" dirty="0" err="1"/>
              <a:t>Moreover</a:t>
            </a:r>
            <a:r>
              <a:rPr lang="pl-PL" dirty="0"/>
              <a:t> data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districts</a:t>
            </a:r>
            <a:r>
              <a:rPr lang="pl-PL" dirty="0"/>
              <a:t> of </a:t>
            </a:r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cities</a:t>
            </a:r>
            <a:r>
              <a:rPr lang="pl-PL" dirty="0"/>
              <a:t>, </a:t>
            </a:r>
            <a:r>
              <a:rPr lang="pl-PL" dirty="0" err="1"/>
              <a:t>which</a:t>
            </a:r>
            <a:r>
              <a:rPr lang="pl-PL" dirty="0"/>
              <a:t> was </a:t>
            </a:r>
            <a:r>
              <a:rPr lang="pl-PL" dirty="0" err="1"/>
              <a:t>available</a:t>
            </a:r>
            <a:r>
              <a:rPr lang="pl-PL" dirty="0"/>
              <a:t> on wikipedia.com, was </a:t>
            </a:r>
            <a:r>
              <a:rPr lang="pl-PL" dirty="0" err="1"/>
              <a:t>used</a:t>
            </a:r>
            <a:r>
              <a:rPr lang="pl-PL" dirty="0"/>
              <a:t>:</a:t>
            </a:r>
          </a:p>
          <a:p>
            <a:pPr marL="45720" indent="0">
              <a:buNone/>
            </a:pPr>
            <a:r>
              <a:rPr lang="pl-PL" dirty="0" err="1"/>
              <a:t>Warsaw</a:t>
            </a:r>
            <a:r>
              <a:rPr lang="pl-PL" dirty="0"/>
              <a:t>: https://en.wikipedia.org/wiki/Districts_of_Warsaw</a:t>
            </a:r>
          </a:p>
          <a:p>
            <a:pPr marL="45720" indent="0">
              <a:buNone/>
            </a:pPr>
            <a:r>
              <a:rPr lang="pl-PL" dirty="0"/>
              <a:t>Berlin: https://en.wikipedia.org/wiki/Boroughs_and_neighborhoods_of_Berlin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830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3593A3-562F-42FE-9848-66E5F747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/>
              <a:t>Methodology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9F3AD8-0C11-418B-9179-043044DFF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We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the </a:t>
            </a:r>
            <a:r>
              <a:rPr lang="pl-PL" dirty="0" err="1"/>
              <a:t>KMeans</a:t>
            </a:r>
            <a:r>
              <a:rPr lang="pl-PL" dirty="0"/>
              <a:t> ML </a:t>
            </a:r>
            <a:r>
              <a:rPr lang="pl-PL" dirty="0" err="1"/>
              <a:t>technique</a:t>
            </a:r>
            <a:r>
              <a:rPr lang="pl-PL" dirty="0"/>
              <a:t> to segment </a:t>
            </a:r>
            <a:r>
              <a:rPr lang="pl-PL" dirty="0" err="1"/>
              <a:t>districts</a:t>
            </a:r>
            <a:r>
              <a:rPr lang="pl-PL" dirty="0"/>
              <a:t> with </a:t>
            </a:r>
            <a:r>
              <a:rPr lang="pl-PL" dirty="0" err="1"/>
              <a:t>similar</a:t>
            </a:r>
            <a:r>
              <a:rPr lang="pl-PL" dirty="0"/>
              <a:t> </a:t>
            </a:r>
            <a:r>
              <a:rPr lang="pl-PL" dirty="0" err="1"/>
              <a:t>objects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</a:t>
            </a:r>
            <a:r>
              <a:rPr lang="pl-PL" dirty="0" err="1"/>
              <a:t>neighborhood</a:t>
            </a:r>
            <a:r>
              <a:rPr lang="pl-PL" dirty="0"/>
              <a:t> data, and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judge</a:t>
            </a:r>
            <a:r>
              <a:rPr lang="pl-PL" dirty="0"/>
              <a:t> the </a:t>
            </a:r>
            <a:r>
              <a:rPr lang="pl-PL" dirty="0" err="1"/>
              <a:t>similarity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dissimilarity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</a:t>
            </a:r>
            <a:r>
              <a:rPr lang="pl-PL" dirty="0" err="1"/>
              <a:t>districts</a:t>
            </a:r>
            <a:r>
              <a:rPr lang="pl-PL" dirty="0"/>
              <a:t> and </a:t>
            </a:r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cieties</a:t>
            </a:r>
            <a:r>
              <a:rPr lang="pl-PL" dirty="0"/>
              <a:t>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376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83F6E7-AB1A-4276-8D7C-CD005257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/>
              <a:t>Results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AFE569-83D5-4EEF-B9E8-BCB38E63E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2057400"/>
            <a:ext cx="9872871" cy="4038600"/>
          </a:xfrm>
        </p:spPr>
        <p:txBody>
          <a:bodyPr/>
          <a:lstStyle/>
          <a:p>
            <a:r>
              <a:rPr lang="pl-PL" dirty="0"/>
              <a:t>The </a:t>
            </a:r>
            <a:r>
              <a:rPr lang="pl-PL" dirty="0" err="1"/>
              <a:t>geograpical</a:t>
            </a:r>
            <a:r>
              <a:rPr lang="pl-PL" dirty="0"/>
              <a:t> </a:t>
            </a:r>
            <a:r>
              <a:rPr lang="pl-PL" dirty="0" err="1"/>
              <a:t>coordinates</a:t>
            </a:r>
            <a:r>
              <a:rPr lang="pl-PL" dirty="0"/>
              <a:t> of </a:t>
            </a:r>
            <a:r>
              <a:rPr lang="pl-PL" dirty="0" err="1"/>
              <a:t>Warsaw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52.2319237, 21.0067265.</a:t>
            </a:r>
          </a:p>
          <a:p>
            <a:r>
              <a:rPr lang="pl-PL" dirty="0"/>
              <a:t>The </a:t>
            </a:r>
            <a:r>
              <a:rPr lang="pl-PL" dirty="0" err="1"/>
              <a:t>geograpical</a:t>
            </a:r>
            <a:r>
              <a:rPr lang="pl-PL" dirty="0"/>
              <a:t> </a:t>
            </a:r>
            <a:r>
              <a:rPr lang="pl-PL" dirty="0" err="1"/>
              <a:t>coordinates</a:t>
            </a:r>
            <a:r>
              <a:rPr lang="pl-PL" dirty="0"/>
              <a:t> of Berlin </a:t>
            </a:r>
            <a:r>
              <a:rPr lang="pl-PL" dirty="0" err="1"/>
              <a:t>are</a:t>
            </a:r>
            <a:r>
              <a:rPr lang="pl-PL" dirty="0"/>
              <a:t> 52.5170365, 13.3888599.</a:t>
            </a:r>
          </a:p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4859FFC-9414-4386-A62F-44515090BA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69844" y="3752473"/>
            <a:ext cx="2875915" cy="2204720"/>
          </a:xfrm>
          <a:prstGeom prst="rect">
            <a:avLst/>
          </a:prstGeom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D5D248A7-DC67-41AC-9D5E-8F31F3372190}"/>
              </a:ext>
            </a:extLst>
          </p:cNvPr>
          <p:cNvSpPr/>
          <p:nvPr/>
        </p:nvSpPr>
        <p:spPr>
          <a:xfrm>
            <a:off x="1236579" y="3152894"/>
            <a:ext cx="7443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Points which are the coordinates of Warsaw </a:t>
            </a:r>
            <a:r>
              <a:rPr lang="pl-PL" dirty="0">
                <a:solidFill>
                  <a:schemeClr val="accent1"/>
                </a:solidFill>
              </a:rPr>
              <a:t>and Berlin </a:t>
            </a:r>
            <a:r>
              <a:rPr lang="en-US" dirty="0">
                <a:solidFill>
                  <a:schemeClr val="accent1"/>
                </a:solidFill>
              </a:rPr>
              <a:t>districts</a:t>
            </a:r>
            <a:r>
              <a:rPr lang="pl-PL" dirty="0">
                <a:solidFill>
                  <a:schemeClr val="accent1"/>
                </a:solidFill>
              </a:rPr>
              <a:t>, </a:t>
            </a:r>
            <a:r>
              <a:rPr lang="pl-PL" dirty="0" err="1">
                <a:solidFill>
                  <a:schemeClr val="accent1"/>
                </a:solidFill>
              </a:rPr>
              <a:t>respectively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endParaRPr lang="pl-PL" dirty="0">
              <a:solidFill>
                <a:schemeClr val="accent1"/>
              </a:solidFill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89B056C-E7DB-489D-8BCE-A8FABD21E86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11023" y="3705106"/>
            <a:ext cx="2875915" cy="225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2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B753F6BD-D013-4A70-8D4A-2BAB43CA5C37}"/>
              </a:ext>
            </a:extLst>
          </p:cNvPr>
          <p:cNvSpPr/>
          <p:nvPr/>
        </p:nvSpPr>
        <p:spPr>
          <a:xfrm>
            <a:off x="3576320" y="68507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Number of venues in different districts: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7472949-0EC8-4A05-8DEF-653978676B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62240" y="394008"/>
            <a:ext cx="3637280" cy="5925512"/>
          </a:xfrm>
          <a:prstGeom prst="rect">
            <a:avLst/>
          </a:prstGeom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209E9B62-D53C-44E3-B4FD-1D2F61FFF834}"/>
              </a:ext>
            </a:extLst>
          </p:cNvPr>
          <p:cNvSpPr/>
          <p:nvPr/>
        </p:nvSpPr>
        <p:spPr>
          <a:xfrm>
            <a:off x="792480" y="18843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Number of venues in Berlin is 300        </a:t>
            </a:r>
          </a:p>
          <a:p>
            <a:r>
              <a:rPr lang="en-US" dirty="0">
                <a:solidFill>
                  <a:schemeClr val="accent1"/>
                </a:solidFill>
              </a:rPr>
              <a:t>Number of venues in Warsaw is 218.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0367908-20BC-4ECC-87F9-1733A11258BE}"/>
              </a:ext>
            </a:extLst>
          </p:cNvPr>
          <p:cNvSpPr/>
          <p:nvPr/>
        </p:nvSpPr>
        <p:spPr>
          <a:xfrm>
            <a:off x="792480" y="3059668"/>
            <a:ext cx="4208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There are 171 unique categories of venues.</a:t>
            </a:r>
            <a:endParaRPr lang="pl-P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17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7A17D5E-9D48-41F5-A0AC-40F376708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642" y="486278"/>
            <a:ext cx="16728499" cy="800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2049" name="Obraz 4">
            <a:extLst>
              <a:ext uri="{FF2B5EF4-FFF2-40B4-BE49-F238E27FC236}">
                <a16:creationId xmlns:a16="http://schemas.microsoft.com/office/drawing/2014/main" id="{829087E2-CA5B-48A8-95B0-6A7AAC483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93" y="1211767"/>
            <a:ext cx="11687213" cy="49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91ABBD60-1F97-4DCD-A97C-FBF8965C2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904" y="523712"/>
            <a:ext cx="177792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Ten most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common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venues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in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all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districts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:</a:t>
            </a:r>
            <a:endParaRPr kumimoji="0" lang="pl-PL" altLang="pl-PL" sz="2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24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AA1E259-5F83-4C3A-8046-5EB4809AB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80" y="3149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3073" name="Obraz 5">
            <a:extLst>
              <a:ext uri="{FF2B5EF4-FFF2-40B4-BE49-F238E27FC236}">
                <a16:creationId xmlns:a16="http://schemas.microsoft.com/office/drawing/2014/main" id="{061BA39D-8A28-48AF-BBA5-4F4A525CF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" y="1064260"/>
            <a:ext cx="2730500" cy="178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CB292FBD-4215-455B-9F5B-32CC51E55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80" y="7721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l-PL" altLang="pl-P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pl-PL" altLang="pl-P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Clusters in Warsaw:</a:t>
            </a: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5DC0D29-9930-4FDD-919A-EAA345614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0" y="52832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3076" name="Obraz 6">
            <a:extLst>
              <a:ext uri="{FF2B5EF4-FFF2-40B4-BE49-F238E27FC236}">
                <a16:creationId xmlns:a16="http://schemas.microsoft.com/office/drawing/2014/main" id="{0DB891E4-9D8D-42A5-9AE7-F268E44C2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93" y="3720465"/>
            <a:ext cx="2705100" cy="207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E2D20891-B830-465F-8A46-1508B8D09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80" y="3172649"/>
            <a:ext cx="282132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l-PL" altLang="pl-P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pl-PL" altLang="pl-P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Clusters</a:t>
            </a:r>
            <a:r>
              <a:rPr kumimoji="0" lang="pl-PL" altLang="pl-P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in Berlin: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E612B72-D837-4073-81E6-56C64BB0C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600" y="3149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3079" name="Obraz 7">
            <a:extLst>
              <a:ext uri="{FF2B5EF4-FFF2-40B4-BE49-F238E27FC236}">
                <a16:creationId xmlns:a16="http://schemas.microsoft.com/office/drawing/2014/main" id="{67FE679B-38B4-414B-A2EB-DF5272835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00" y="1091247"/>
            <a:ext cx="3771900" cy="227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E2FA4D3C-BFB5-479A-910B-BC29B2D2C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600" y="7721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l-PL" altLang="pl-P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pl-PL" altLang="pl-P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Word cloud in Warsaw:</a:t>
            </a: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0429268D-00B6-4008-B9C8-953AE8DAE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704" y="20470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3082" name="Obraz 8">
            <a:extLst>
              <a:ext uri="{FF2B5EF4-FFF2-40B4-BE49-F238E27FC236}">
                <a16:creationId xmlns:a16="http://schemas.microsoft.com/office/drawing/2014/main" id="{7657E55B-45E7-4679-822F-D5EF1AE68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5" y="4044932"/>
            <a:ext cx="3756025" cy="234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2">
            <a:extLst>
              <a:ext uri="{FF2B5EF4-FFF2-40B4-BE49-F238E27FC236}">
                <a16:creationId xmlns:a16="http://schemas.microsoft.com/office/drawing/2014/main" id="{40F1F2A8-2FF1-4722-8C8E-F1E50024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600" y="3488502"/>
            <a:ext cx="257591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l-PL" altLang="pl-P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pl-PL" altLang="pl-P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Word </a:t>
            </a:r>
            <a:r>
              <a:rPr kumimoji="0" lang="pl-PL" altLang="pl-P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cloud</a:t>
            </a:r>
            <a:r>
              <a:rPr kumimoji="0" lang="pl-PL" altLang="pl-P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in Berlin: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13E4B7-AC89-4990-8867-AE432403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/>
              <a:t>Discussion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D4AC58-BF51-4C7F-B607-67C667FBA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Compering</a:t>
            </a:r>
            <a:r>
              <a:rPr lang="pl-PL" dirty="0"/>
              <a:t> </a:t>
            </a:r>
            <a:r>
              <a:rPr lang="pl-PL" dirty="0" err="1"/>
              <a:t>Warsaw</a:t>
            </a:r>
            <a:r>
              <a:rPr lang="pl-PL" dirty="0"/>
              <a:t> and Berlin we </a:t>
            </a:r>
            <a:r>
              <a:rPr lang="pl-PL" dirty="0" err="1"/>
              <a:t>see</a:t>
            </a:r>
            <a:r>
              <a:rPr lang="pl-PL" dirty="0"/>
              <a:t> a </a:t>
            </a:r>
            <a:r>
              <a:rPr lang="pl-PL" dirty="0" err="1"/>
              <a:t>lots</a:t>
            </a:r>
            <a:r>
              <a:rPr lang="pl-PL" dirty="0"/>
              <a:t> of </a:t>
            </a:r>
            <a:r>
              <a:rPr lang="pl-PL" dirty="0" err="1"/>
              <a:t>similatrities</a:t>
            </a:r>
            <a:r>
              <a:rPr lang="pl-PL" dirty="0"/>
              <a:t>. </a:t>
            </a: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a </a:t>
            </a:r>
            <a:r>
              <a:rPr lang="pl-PL" dirty="0" err="1"/>
              <a:t>large</a:t>
            </a:r>
            <a:r>
              <a:rPr lang="pl-PL" dirty="0"/>
              <a:t>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Drinks</a:t>
            </a:r>
            <a:r>
              <a:rPr lang="pl-PL" dirty="0"/>
              <a:t> </a:t>
            </a:r>
            <a:r>
              <a:rPr lang="pl-PL" dirty="0" err="1"/>
              <a:t>Shoops</a:t>
            </a:r>
            <a:r>
              <a:rPr lang="pl-PL" dirty="0"/>
              <a:t>, Fast Food, Food Drink and </a:t>
            </a:r>
            <a:r>
              <a:rPr lang="pl-PL" dirty="0" err="1"/>
              <a:t>Flea</a:t>
            </a:r>
            <a:r>
              <a:rPr lang="pl-PL" dirty="0"/>
              <a:t> </a:t>
            </a:r>
            <a:r>
              <a:rPr lang="pl-PL" dirty="0" err="1"/>
              <a:t>Markets</a:t>
            </a:r>
            <a:r>
              <a:rPr lang="pl-PL" dirty="0"/>
              <a:t>. In </a:t>
            </a:r>
            <a:r>
              <a:rPr lang="pl-PL" dirty="0" err="1"/>
              <a:t>used</a:t>
            </a:r>
            <a:r>
              <a:rPr lang="pl-PL" dirty="0"/>
              <a:t> data </a:t>
            </a:r>
            <a:r>
              <a:rPr lang="pl-PL" dirty="0" err="1"/>
              <a:t>seems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Warsaw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a </a:t>
            </a:r>
            <a:r>
              <a:rPr lang="pl-PL" dirty="0" err="1"/>
              <a:t>bigger</a:t>
            </a:r>
            <a:r>
              <a:rPr lang="pl-PL" dirty="0"/>
              <a:t>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restaurants</a:t>
            </a:r>
            <a:r>
              <a:rPr lang="pl-PL" dirty="0"/>
              <a:t> and Berlin </a:t>
            </a:r>
            <a:r>
              <a:rPr lang="pl-PL" dirty="0" err="1"/>
              <a:t>flea</a:t>
            </a:r>
            <a:r>
              <a:rPr lang="pl-PL" dirty="0"/>
              <a:t> </a:t>
            </a:r>
            <a:r>
              <a:rPr lang="pl-PL" dirty="0" err="1"/>
              <a:t>markets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8486740"/>
      </p:ext>
    </p:extLst>
  </p:cSld>
  <p:clrMapOvr>
    <a:masterClrMapping/>
  </p:clrMapOvr>
</p:sld>
</file>

<file path=ppt/theme/theme1.xml><?xml version="1.0" encoding="utf-8"?>
<a:theme xmlns:a="http://schemas.openxmlformats.org/drawingml/2006/main" name="Podstawa">
  <a:themeElements>
    <a:clrScheme name="Podstawa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Podstawa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odstawa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TM03457444[[fn=Podstawa]]</Template>
  <TotalTime>11</TotalTime>
  <Words>470</Words>
  <Application>Microsoft Office PowerPoint</Application>
  <PresentationFormat>Panoramiczny</PresentationFormat>
  <Paragraphs>32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Podstawa</vt:lpstr>
      <vt:lpstr> Capstone Project - The Battle of Neighborhoods </vt:lpstr>
      <vt:lpstr>Introduction</vt:lpstr>
      <vt:lpstr>Data</vt:lpstr>
      <vt:lpstr>Methodology </vt:lpstr>
      <vt:lpstr>Results </vt:lpstr>
      <vt:lpstr>Prezentacja programu PowerPoint</vt:lpstr>
      <vt:lpstr>Prezentacja programu PowerPoint</vt:lpstr>
      <vt:lpstr>Prezentacja programu PowerPoint</vt:lpstr>
      <vt:lpstr>Discussion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Capstone Project - The Battle of Neighborhoods </dc:title>
  <dc:creator>Arkadiusz</dc:creator>
  <cp:lastModifiedBy>Arkadiusz</cp:lastModifiedBy>
  <cp:revision>2</cp:revision>
  <dcterms:created xsi:type="dcterms:W3CDTF">2019-06-16T00:15:48Z</dcterms:created>
  <dcterms:modified xsi:type="dcterms:W3CDTF">2019-06-16T00:27:26Z</dcterms:modified>
</cp:coreProperties>
</file>