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by" initials="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GroepsWerk</a:t>
            </a:r>
            <a:r>
              <a:rPr lang="nl-BE" dirty="0" smtClean="0"/>
              <a:t> Security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2652349"/>
          </a:xfrm>
        </p:spPr>
        <p:txBody>
          <a:bodyPr>
            <a:normAutofit fontScale="92500" lnSpcReduction="20000"/>
          </a:bodyPr>
          <a:lstStyle/>
          <a:p>
            <a:r>
              <a:rPr lang="nl-BE" sz="2300" dirty="0" smtClean="0"/>
              <a:t>Encryptie en Netwerk beveiliging</a:t>
            </a:r>
          </a:p>
          <a:p>
            <a:endParaRPr lang="nl-BE" dirty="0" smtClean="0"/>
          </a:p>
          <a:p>
            <a:endParaRPr lang="nl-BE" dirty="0"/>
          </a:p>
          <a:p>
            <a:r>
              <a:rPr lang="nl-BE" dirty="0" smtClean="0"/>
              <a:t>De </a:t>
            </a:r>
            <a:r>
              <a:rPr lang="nl-BE" dirty="0" err="1" smtClean="0"/>
              <a:t>Schaetzen</a:t>
            </a:r>
            <a:r>
              <a:rPr lang="nl-BE" dirty="0" smtClean="0"/>
              <a:t> </a:t>
            </a:r>
            <a:r>
              <a:rPr lang="nl-BE" dirty="0" err="1" smtClean="0"/>
              <a:t>Audric</a:t>
            </a:r>
            <a:endParaRPr lang="nl-BE" dirty="0" smtClean="0"/>
          </a:p>
          <a:p>
            <a:r>
              <a:rPr lang="nl-BE" dirty="0"/>
              <a:t>Driesen Robby</a:t>
            </a:r>
          </a:p>
          <a:p>
            <a:r>
              <a:rPr lang="nl-BE" dirty="0" smtClean="0"/>
              <a:t>Evens Jeroen</a:t>
            </a:r>
          </a:p>
          <a:p>
            <a:r>
              <a:rPr lang="nl-BE" dirty="0" smtClean="0"/>
              <a:t>Vandeput Thibaut</a:t>
            </a:r>
            <a:endParaRPr lang="nl-BE" dirty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690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/>
          <p:cNvSpPr txBox="1"/>
          <p:nvPr/>
        </p:nvSpPr>
        <p:spPr>
          <a:xfrm>
            <a:off x="439972" y="1277401"/>
            <a:ext cx="117520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>
                <a:solidFill>
                  <a:schemeClr val="bg1"/>
                </a:solidFill>
              </a:rPr>
              <a:t>w</a:t>
            </a:r>
            <a:r>
              <a:rPr lang="nl-BE" sz="3200" dirty="0" smtClean="0">
                <a:solidFill>
                  <a:schemeClr val="bg1"/>
                </a:solidFill>
              </a:rPr>
              <a:t>at hebben we gedaan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 err="1">
                <a:solidFill>
                  <a:schemeClr val="bg1"/>
                </a:solidFill>
              </a:rPr>
              <a:t>v</a:t>
            </a:r>
            <a:r>
              <a:rPr lang="nl-BE" sz="3200" dirty="0" err="1" smtClean="0">
                <a:solidFill>
                  <a:schemeClr val="bg1"/>
                </a:solidFill>
              </a:rPr>
              <a:t>ulnerability</a:t>
            </a:r>
            <a:r>
              <a:rPr lang="nl-BE" sz="3200" dirty="0" smtClean="0">
                <a:solidFill>
                  <a:schemeClr val="bg1"/>
                </a:solidFill>
              </a:rPr>
              <a:t> scan: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XP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3200" dirty="0" err="1" smtClean="0">
                <a:solidFill>
                  <a:schemeClr val="bg1"/>
                </a:solidFill>
              </a:rPr>
              <a:t>Metasploitable</a:t>
            </a:r>
            <a:endParaRPr lang="nl-BE" sz="3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Extra scans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>
                <a:solidFill>
                  <a:schemeClr val="bg1"/>
                </a:solidFill>
              </a:rPr>
              <a:t>c</a:t>
            </a:r>
            <a:r>
              <a:rPr lang="nl-BE" sz="3200" dirty="0" smtClean="0">
                <a:solidFill>
                  <a:schemeClr val="bg1"/>
                </a:solidFill>
              </a:rPr>
              <a:t>ryptografie + </a:t>
            </a:r>
            <a:r>
              <a:rPr lang="nl-BE" sz="3200" dirty="0" smtClean="0">
                <a:solidFill>
                  <a:schemeClr val="bg1"/>
                </a:solidFill>
              </a:rPr>
              <a:t>steganografie</a:t>
            </a:r>
            <a:endParaRPr lang="nl-BE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slot</a:t>
            </a:r>
            <a:endParaRPr lang="nl-BE" sz="3200" dirty="0">
              <a:solidFill>
                <a:schemeClr val="bg1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439972" y="223935"/>
            <a:ext cx="1149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/>
              <a:t>I</a:t>
            </a:r>
            <a:r>
              <a:rPr lang="nl-BE" sz="4000" dirty="0" smtClean="0"/>
              <a:t>nhoud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14543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vak 10"/>
          <p:cNvSpPr txBox="1"/>
          <p:nvPr/>
        </p:nvSpPr>
        <p:spPr>
          <a:xfrm>
            <a:off x="426097" y="233266"/>
            <a:ext cx="1149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/>
              <a:t>w</a:t>
            </a:r>
            <a:r>
              <a:rPr lang="nl-BE" sz="4000" dirty="0" smtClean="0"/>
              <a:t>at hebben we gedaan?</a:t>
            </a:r>
            <a:endParaRPr lang="nl-BE" sz="4000" dirty="0"/>
          </a:p>
        </p:txBody>
      </p:sp>
      <p:sp>
        <p:nvSpPr>
          <p:cNvPr id="12" name="Tekstvak 11"/>
          <p:cNvSpPr txBox="1"/>
          <p:nvPr/>
        </p:nvSpPr>
        <p:spPr>
          <a:xfrm>
            <a:off x="426097" y="1306286"/>
            <a:ext cx="11495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>
                <a:solidFill>
                  <a:schemeClr val="bg1"/>
                </a:solidFill>
              </a:rPr>
              <a:t>n</a:t>
            </a:r>
            <a:r>
              <a:rPr lang="nl-BE" sz="3200" dirty="0" smtClean="0">
                <a:solidFill>
                  <a:schemeClr val="bg1"/>
                </a:solidFill>
              </a:rPr>
              <a:t>etwerk </a:t>
            </a:r>
            <a:r>
              <a:rPr lang="nl-BE" sz="3200" dirty="0" err="1" smtClean="0">
                <a:solidFill>
                  <a:schemeClr val="bg1"/>
                </a:solidFill>
              </a:rPr>
              <a:t>vulnerability</a:t>
            </a:r>
            <a:r>
              <a:rPr lang="nl-BE" sz="3200" dirty="0" smtClean="0">
                <a:solidFill>
                  <a:schemeClr val="bg1"/>
                </a:solidFill>
              </a:rPr>
              <a:t> 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>
                <a:solidFill>
                  <a:schemeClr val="bg1"/>
                </a:solidFill>
              </a:rPr>
              <a:t>c</a:t>
            </a:r>
            <a:r>
              <a:rPr lang="nl-BE" sz="3200" dirty="0" smtClean="0">
                <a:solidFill>
                  <a:schemeClr val="bg1"/>
                </a:solidFill>
              </a:rPr>
              <a:t>ryptografie +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steganografie </a:t>
            </a:r>
            <a:r>
              <a:rPr lang="nl-BE" sz="3200" dirty="0" smtClean="0">
                <a:solidFill>
                  <a:schemeClr val="bg1"/>
                </a:solidFill>
              </a:rPr>
              <a:t>+ gui</a:t>
            </a:r>
            <a:endParaRPr lang="nl-B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2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vak 10"/>
          <p:cNvSpPr txBox="1"/>
          <p:nvPr/>
        </p:nvSpPr>
        <p:spPr>
          <a:xfrm>
            <a:off x="426097" y="233266"/>
            <a:ext cx="1149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 err="1" smtClean="0"/>
              <a:t>Vulnerability</a:t>
            </a:r>
            <a:r>
              <a:rPr lang="nl-BE" sz="4000" dirty="0" smtClean="0"/>
              <a:t> scan</a:t>
            </a:r>
            <a:endParaRPr lang="nl-BE" sz="4000" dirty="0"/>
          </a:p>
        </p:txBody>
      </p:sp>
      <p:sp>
        <p:nvSpPr>
          <p:cNvPr id="12" name="Tekstvak 11"/>
          <p:cNvSpPr txBox="1"/>
          <p:nvPr/>
        </p:nvSpPr>
        <p:spPr>
          <a:xfrm>
            <a:off x="426097" y="1306286"/>
            <a:ext cx="114953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2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Kali Linux en Windows XP SP2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Kali VM -&gt; </a:t>
            </a:r>
            <a:r>
              <a:rPr lang="nl-BE" sz="3200" dirty="0" err="1" smtClean="0">
                <a:solidFill>
                  <a:schemeClr val="bg1"/>
                </a:solidFill>
              </a:rPr>
              <a:t>nessus</a:t>
            </a:r>
            <a:endParaRPr lang="nl-BE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XP -&gt; auto update af</a:t>
            </a:r>
            <a:endParaRPr lang="nl-B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28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vak 10"/>
          <p:cNvSpPr txBox="1"/>
          <p:nvPr/>
        </p:nvSpPr>
        <p:spPr>
          <a:xfrm>
            <a:off x="426097" y="233266"/>
            <a:ext cx="1149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 err="1"/>
              <a:t>v</a:t>
            </a:r>
            <a:r>
              <a:rPr lang="nl-BE" sz="4000" dirty="0" err="1" smtClean="0"/>
              <a:t>ulnerability</a:t>
            </a:r>
            <a:r>
              <a:rPr lang="nl-BE" sz="4000" dirty="0" smtClean="0"/>
              <a:t> scan</a:t>
            </a:r>
            <a:endParaRPr lang="nl-BE" sz="4000" dirty="0"/>
          </a:p>
        </p:txBody>
      </p:sp>
      <p:sp>
        <p:nvSpPr>
          <p:cNvPr id="12" name="Tekstvak 11"/>
          <p:cNvSpPr txBox="1"/>
          <p:nvPr/>
        </p:nvSpPr>
        <p:spPr>
          <a:xfrm>
            <a:off x="416766" y="1306286"/>
            <a:ext cx="11495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Resultaten na scan Windows: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5kritiek 1hoog 2medium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426097" y="2383504"/>
            <a:ext cx="11495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Oplossing: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3200" dirty="0" err="1" smtClean="0">
                <a:solidFill>
                  <a:schemeClr val="bg1"/>
                </a:solidFill>
              </a:rPr>
              <a:t>Unofficial</a:t>
            </a:r>
            <a:r>
              <a:rPr lang="nl-BE" sz="3200" dirty="0" smtClean="0">
                <a:solidFill>
                  <a:schemeClr val="bg1"/>
                </a:solidFill>
              </a:rPr>
              <a:t> SP4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3200" dirty="0" err="1" smtClean="0">
                <a:solidFill>
                  <a:schemeClr val="bg1"/>
                </a:solidFill>
              </a:rPr>
              <a:t>Registry</a:t>
            </a:r>
            <a:r>
              <a:rPr lang="nl-BE" sz="3200" dirty="0" smtClean="0">
                <a:solidFill>
                  <a:schemeClr val="bg1"/>
                </a:solidFill>
              </a:rPr>
              <a:t> </a:t>
            </a:r>
            <a:r>
              <a:rPr lang="nl-BE" sz="3200" dirty="0" err="1" smtClean="0">
                <a:solidFill>
                  <a:schemeClr val="bg1"/>
                </a:solidFill>
              </a:rPr>
              <a:t>keys</a:t>
            </a:r>
            <a:r>
              <a:rPr lang="nl-BE" sz="3200" dirty="0" smtClean="0">
                <a:solidFill>
                  <a:schemeClr val="bg1"/>
                </a:solidFill>
              </a:rPr>
              <a:t> aangepast</a:t>
            </a:r>
          </a:p>
        </p:txBody>
      </p:sp>
    </p:spTree>
    <p:extLst>
      <p:ext uri="{BB962C8B-B14F-4D97-AF65-F5344CB8AC3E}">
        <p14:creationId xmlns:p14="http://schemas.microsoft.com/office/powerpoint/2010/main" val="176253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vak 10"/>
          <p:cNvSpPr txBox="1"/>
          <p:nvPr/>
        </p:nvSpPr>
        <p:spPr>
          <a:xfrm>
            <a:off x="426097" y="233266"/>
            <a:ext cx="1149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 err="1"/>
              <a:t>v</a:t>
            </a:r>
            <a:r>
              <a:rPr lang="nl-BE" sz="4000" dirty="0" err="1" smtClean="0"/>
              <a:t>ulnerability</a:t>
            </a:r>
            <a:r>
              <a:rPr lang="nl-BE" sz="4000" dirty="0" smtClean="0"/>
              <a:t> scan</a:t>
            </a:r>
            <a:endParaRPr lang="nl-BE" sz="4000" dirty="0"/>
          </a:p>
        </p:txBody>
      </p:sp>
      <p:sp>
        <p:nvSpPr>
          <p:cNvPr id="12" name="Tekstvak 11"/>
          <p:cNvSpPr txBox="1"/>
          <p:nvPr/>
        </p:nvSpPr>
        <p:spPr>
          <a:xfrm>
            <a:off x="416766" y="1306286"/>
            <a:ext cx="1149531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Resultaten na scan </a:t>
            </a:r>
            <a:r>
              <a:rPr lang="nl-BE" sz="3200" dirty="0" err="1" smtClean="0">
                <a:solidFill>
                  <a:schemeClr val="bg1"/>
                </a:solidFill>
              </a:rPr>
              <a:t>Metasploitable</a:t>
            </a:r>
            <a:r>
              <a:rPr lang="nl-BE" sz="3200" dirty="0" smtClean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32314 - </a:t>
            </a:r>
            <a:r>
              <a:rPr lang="en-US" sz="2800" dirty="0" err="1">
                <a:solidFill>
                  <a:schemeClr val="bg1"/>
                </a:solidFill>
              </a:rPr>
              <a:t>Debian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OpenSSH</a:t>
            </a:r>
            <a:r>
              <a:rPr lang="en-US" sz="2800" dirty="0">
                <a:solidFill>
                  <a:schemeClr val="bg1"/>
                </a:solidFill>
              </a:rPr>
              <a:t>/OpenSSL Package Random Number Generator </a:t>
            </a:r>
            <a:r>
              <a:rPr lang="en-US" sz="2800" dirty="0" smtClean="0">
                <a:solidFill>
                  <a:schemeClr val="bg1"/>
                </a:solidFill>
              </a:rPr>
              <a:t>Weakness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33447 - Multiple Vendor DNS Query ID Field Prediction Cache </a:t>
            </a:r>
            <a:r>
              <a:rPr lang="en-US" sz="3200" dirty="0" smtClean="0">
                <a:solidFill>
                  <a:schemeClr val="bg1"/>
                </a:solidFill>
              </a:rPr>
              <a:t>Poisoning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3200" dirty="0">
                <a:solidFill>
                  <a:schemeClr val="bg1"/>
                </a:solidFill>
              </a:rPr>
              <a:t>26928 - SSL </a:t>
            </a:r>
            <a:r>
              <a:rPr lang="nl-BE" sz="3200" dirty="0" err="1">
                <a:solidFill>
                  <a:schemeClr val="bg1"/>
                </a:solidFill>
              </a:rPr>
              <a:t>Weak</a:t>
            </a:r>
            <a:r>
              <a:rPr lang="nl-BE" sz="3200" dirty="0">
                <a:solidFill>
                  <a:schemeClr val="bg1"/>
                </a:solidFill>
              </a:rPr>
              <a:t> </a:t>
            </a:r>
            <a:r>
              <a:rPr lang="nl-BE" sz="3200" dirty="0" err="1">
                <a:solidFill>
                  <a:schemeClr val="bg1"/>
                </a:solidFill>
              </a:rPr>
              <a:t>Cipher</a:t>
            </a:r>
            <a:r>
              <a:rPr lang="nl-BE" sz="3200" dirty="0">
                <a:solidFill>
                  <a:schemeClr val="bg1"/>
                </a:solidFill>
              </a:rPr>
              <a:t> Suites </a:t>
            </a:r>
            <a:r>
              <a:rPr lang="nl-BE" sz="3200" dirty="0" err="1">
                <a:solidFill>
                  <a:schemeClr val="bg1"/>
                </a:solidFill>
              </a:rPr>
              <a:t>Supported</a:t>
            </a:r>
            <a:endParaRPr lang="nl-BE" sz="32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BE" sz="28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BE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97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vak 10"/>
          <p:cNvSpPr txBox="1"/>
          <p:nvPr/>
        </p:nvSpPr>
        <p:spPr>
          <a:xfrm>
            <a:off x="426097" y="233266"/>
            <a:ext cx="1149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 err="1"/>
              <a:t>v</a:t>
            </a:r>
            <a:r>
              <a:rPr lang="nl-BE" sz="4000" dirty="0" err="1" smtClean="0"/>
              <a:t>ulnerability</a:t>
            </a:r>
            <a:r>
              <a:rPr lang="nl-BE" sz="4000" dirty="0" smtClean="0"/>
              <a:t> scan</a:t>
            </a:r>
            <a:endParaRPr lang="nl-BE" sz="4000" dirty="0"/>
          </a:p>
        </p:txBody>
      </p:sp>
      <p:sp>
        <p:nvSpPr>
          <p:cNvPr id="12" name="Tekstvak 11"/>
          <p:cNvSpPr txBox="1"/>
          <p:nvPr/>
        </p:nvSpPr>
        <p:spPr>
          <a:xfrm>
            <a:off x="416766" y="1306286"/>
            <a:ext cx="1149531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Resultaten extra scans: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LXLE: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57608 </a:t>
            </a:r>
            <a:r>
              <a:rPr lang="nl-BE" sz="3200" dirty="0">
                <a:solidFill>
                  <a:schemeClr val="bg1"/>
                </a:solidFill>
              </a:rPr>
              <a:t>- SMB </a:t>
            </a:r>
            <a:r>
              <a:rPr lang="nl-BE" sz="3200" dirty="0" err="1">
                <a:solidFill>
                  <a:schemeClr val="bg1"/>
                </a:solidFill>
              </a:rPr>
              <a:t>Signing</a:t>
            </a:r>
            <a:r>
              <a:rPr lang="nl-BE" sz="3200" dirty="0">
                <a:solidFill>
                  <a:schemeClr val="bg1"/>
                </a:solidFill>
              </a:rPr>
              <a:t> </a:t>
            </a:r>
            <a:r>
              <a:rPr lang="nl-BE" sz="3200" dirty="0" err="1">
                <a:solidFill>
                  <a:schemeClr val="bg1"/>
                </a:solidFill>
              </a:rPr>
              <a:t>Required</a:t>
            </a:r>
            <a:endParaRPr lang="nl-BE" sz="3200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26919 - Microsoft Windows SMB Guest Account Local User </a:t>
            </a:r>
            <a:r>
              <a:rPr lang="en-US" sz="3200" dirty="0" smtClean="0">
                <a:solidFill>
                  <a:schemeClr val="bg1"/>
                </a:solidFill>
              </a:rPr>
              <a:t>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Android: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Geen </a:t>
            </a:r>
            <a:r>
              <a:rPr lang="nl-BE" sz="3200" dirty="0" err="1" smtClean="0">
                <a:solidFill>
                  <a:schemeClr val="bg1"/>
                </a:solidFill>
              </a:rPr>
              <a:t>vulnerabilities</a:t>
            </a:r>
            <a:r>
              <a:rPr lang="nl-BE" sz="3200" dirty="0" smtClean="0">
                <a:solidFill>
                  <a:schemeClr val="bg1"/>
                </a:solidFill>
              </a:rPr>
              <a:t> gevonden</a:t>
            </a:r>
            <a:endParaRPr lang="nl-BE" sz="32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BE" sz="28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BE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8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426097" y="233266"/>
            <a:ext cx="1149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4000" dirty="0"/>
              <a:t>cryptografie + </a:t>
            </a:r>
            <a:r>
              <a:rPr lang="nl-BE" sz="4000" dirty="0" smtClean="0"/>
              <a:t>steganografie</a:t>
            </a:r>
            <a:endParaRPr lang="nl-BE" sz="4000" dirty="0"/>
          </a:p>
        </p:txBody>
      </p:sp>
      <p:sp>
        <p:nvSpPr>
          <p:cNvPr id="3" name="Tekstvak 2"/>
          <p:cNvSpPr txBox="1"/>
          <p:nvPr/>
        </p:nvSpPr>
        <p:spPr>
          <a:xfrm>
            <a:off x="416766" y="1306286"/>
            <a:ext cx="114953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>
                <a:solidFill>
                  <a:schemeClr val="bg1"/>
                </a:solidFill>
              </a:rPr>
              <a:t>Cryptografie: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3200" dirty="0">
                <a:solidFill>
                  <a:schemeClr val="bg1"/>
                </a:solidFill>
              </a:rPr>
              <a:t>Versleutelen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3200" dirty="0" err="1">
                <a:solidFill>
                  <a:schemeClr val="bg1"/>
                </a:solidFill>
              </a:rPr>
              <a:t>ontgrendellen</a:t>
            </a:r>
            <a:endParaRPr lang="nl-BE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Stenografie</a:t>
            </a:r>
            <a:r>
              <a:rPr lang="nl-BE" sz="32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3200" dirty="0">
                <a:solidFill>
                  <a:schemeClr val="bg1"/>
                </a:solidFill>
              </a:rPr>
              <a:t>Verstoppen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Ophalen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Demonstratie</a:t>
            </a:r>
          </a:p>
        </p:txBody>
      </p:sp>
    </p:spTree>
    <p:extLst>
      <p:ext uri="{BB962C8B-B14F-4D97-AF65-F5344CB8AC3E}">
        <p14:creationId xmlns:p14="http://schemas.microsoft.com/office/powerpoint/2010/main" val="2553809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/>
          <p:cNvSpPr txBox="1"/>
          <p:nvPr/>
        </p:nvSpPr>
        <p:spPr>
          <a:xfrm>
            <a:off x="878396" y="1201871"/>
            <a:ext cx="114953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7200" dirty="0" smtClean="0"/>
              <a:t>Bedankt voor uw aandacht</a:t>
            </a:r>
            <a:endParaRPr lang="nl-BE" sz="7200" dirty="0"/>
          </a:p>
        </p:txBody>
      </p:sp>
    </p:spTree>
    <p:extLst>
      <p:ext uri="{BB962C8B-B14F-4D97-AF65-F5344CB8AC3E}">
        <p14:creationId xmlns:p14="http://schemas.microsoft.com/office/powerpoint/2010/main" val="1424198979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172</TotalTime>
  <Words>160</Words>
  <Application>Microsoft Office PowerPoint</Application>
  <PresentationFormat>Breedbeeld</PresentationFormat>
  <Paragraphs>53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Segment</vt:lpstr>
      <vt:lpstr>GroepsWerk Security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GroepsWerk Security</dc:title>
  <dc:creator>Robby</dc:creator>
  <cp:lastModifiedBy>Robby</cp:lastModifiedBy>
  <cp:revision>14</cp:revision>
  <dcterms:created xsi:type="dcterms:W3CDTF">2015-05-17T15:13:01Z</dcterms:created>
  <dcterms:modified xsi:type="dcterms:W3CDTF">2015-05-17T18:09:12Z</dcterms:modified>
</cp:coreProperties>
</file>