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by" initials="R" lastIdx="1" clrIdx="0">
    <p:extLst>
      <p:ext uri="{19B8F6BF-5375-455C-9EA6-DF929625EA0E}">
        <p15:presenceInfo xmlns:p15="http://schemas.microsoft.com/office/powerpoint/2012/main" userId="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GroepsWerk</a:t>
            </a:r>
            <a:r>
              <a:rPr lang="nl-BE" dirty="0" smtClean="0"/>
              <a:t> Security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652349"/>
          </a:xfrm>
        </p:spPr>
        <p:txBody>
          <a:bodyPr>
            <a:normAutofit fontScale="92500" lnSpcReduction="20000"/>
          </a:bodyPr>
          <a:lstStyle/>
          <a:p>
            <a:r>
              <a:rPr lang="nl-BE" sz="2300" dirty="0" smtClean="0"/>
              <a:t>Encryptie en Netwerk beveiliging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De </a:t>
            </a:r>
            <a:r>
              <a:rPr lang="nl-BE" dirty="0" err="1" smtClean="0"/>
              <a:t>Schaetzen</a:t>
            </a:r>
            <a:r>
              <a:rPr lang="nl-BE" dirty="0" smtClean="0"/>
              <a:t> </a:t>
            </a:r>
            <a:r>
              <a:rPr lang="nl-BE" dirty="0" err="1" smtClean="0"/>
              <a:t>Audric</a:t>
            </a:r>
            <a:endParaRPr lang="nl-BE" dirty="0" smtClean="0"/>
          </a:p>
          <a:p>
            <a:r>
              <a:rPr lang="nl-BE" dirty="0"/>
              <a:t>Driesen Robby</a:t>
            </a:r>
          </a:p>
          <a:p>
            <a:r>
              <a:rPr lang="nl-BE" dirty="0" smtClean="0"/>
              <a:t>Evens Jeroen</a:t>
            </a:r>
          </a:p>
          <a:p>
            <a:r>
              <a:rPr lang="nl-BE" dirty="0" smtClean="0"/>
              <a:t>Vandeput Thibaut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90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/>
          <p:cNvSpPr txBox="1"/>
          <p:nvPr/>
        </p:nvSpPr>
        <p:spPr>
          <a:xfrm>
            <a:off x="439972" y="1277401"/>
            <a:ext cx="117520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w</a:t>
            </a:r>
            <a:r>
              <a:rPr lang="nl-BE" sz="3200" dirty="0" smtClean="0">
                <a:solidFill>
                  <a:schemeClr val="bg1"/>
                </a:solidFill>
              </a:rPr>
              <a:t>at hebben we gedaan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err="1">
                <a:solidFill>
                  <a:schemeClr val="bg1"/>
                </a:solidFill>
              </a:rPr>
              <a:t>v</a:t>
            </a:r>
            <a:r>
              <a:rPr lang="nl-BE" sz="3200" dirty="0" err="1" smtClean="0">
                <a:solidFill>
                  <a:schemeClr val="bg1"/>
                </a:solidFill>
              </a:rPr>
              <a:t>ulnerability</a:t>
            </a:r>
            <a:r>
              <a:rPr lang="nl-BE" sz="3200" dirty="0" smtClean="0">
                <a:solidFill>
                  <a:schemeClr val="bg1"/>
                </a:solidFill>
              </a:rPr>
              <a:t> scan: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err="1" smtClean="0">
                <a:solidFill>
                  <a:schemeClr val="bg1"/>
                </a:solidFill>
              </a:rPr>
              <a:t>Metasploitable</a:t>
            </a:r>
            <a:endParaRPr lang="nl-BE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Extra 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c</a:t>
            </a:r>
            <a:r>
              <a:rPr lang="nl-BE" sz="3200" dirty="0" smtClean="0">
                <a:solidFill>
                  <a:schemeClr val="bg1"/>
                </a:solidFill>
              </a:rPr>
              <a:t>ryptografie + stenografie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slot</a:t>
            </a:r>
            <a:endParaRPr lang="nl-BE" sz="3200" dirty="0">
              <a:solidFill>
                <a:schemeClr val="bg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439972" y="223935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I</a:t>
            </a:r>
            <a:r>
              <a:rPr lang="nl-BE" sz="4000" dirty="0" smtClean="0"/>
              <a:t>nhoud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1454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/>
              <a:t>w</a:t>
            </a:r>
            <a:r>
              <a:rPr lang="nl-BE" sz="4000" dirty="0" smtClean="0"/>
              <a:t>at hebben we gedaan?</a:t>
            </a:r>
            <a:endParaRPr lang="nl-BE" sz="4000" dirty="0"/>
          </a:p>
        </p:txBody>
      </p:sp>
      <p:sp>
        <p:nvSpPr>
          <p:cNvPr id="12" name="Tekstvak 11"/>
          <p:cNvSpPr txBox="1"/>
          <p:nvPr/>
        </p:nvSpPr>
        <p:spPr>
          <a:xfrm>
            <a:off x="426097" y="1306286"/>
            <a:ext cx="11495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n</a:t>
            </a:r>
            <a:r>
              <a:rPr lang="nl-BE" sz="3200" dirty="0" smtClean="0">
                <a:solidFill>
                  <a:schemeClr val="bg1"/>
                </a:solidFill>
              </a:rPr>
              <a:t>etwerk </a:t>
            </a:r>
            <a:r>
              <a:rPr lang="nl-BE" sz="3200" dirty="0" err="1" smtClean="0">
                <a:solidFill>
                  <a:schemeClr val="bg1"/>
                </a:solidFill>
              </a:rPr>
              <a:t>vulnerability</a:t>
            </a:r>
            <a:r>
              <a:rPr lang="nl-BE" sz="3200" dirty="0" smtClean="0">
                <a:solidFill>
                  <a:schemeClr val="bg1"/>
                </a:solidFill>
              </a:rPr>
              <a:t>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c</a:t>
            </a:r>
            <a:r>
              <a:rPr lang="nl-BE" sz="3200" dirty="0" smtClean="0">
                <a:solidFill>
                  <a:schemeClr val="bg1"/>
                </a:solidFill>
              </a:rPr>
              <a:t>ryptografie +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s</a:t>
            </a:r>
            <a:r>
              <a:rPr lang="nl-BE" sz="3200" dirty="0" smtClean="0">
                <a:solidFill>
                  <a:schemeClr val="bg1"/>
                </a:solidFill>
              </a:rPr>
              <a:t>tenografie + gui</a:t>
            </a:r>
            <a:endParaRPr lang="nl-B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 smtClean="0"/>
              <a:t>Vulnerability</a:t>
            </a:r>
            <a:r>
              <a:rPr lang="nl-BE" sz="4000" dirty="0" smtClean="0"/>
              <a:t> scan</a:t>
            </a:r>
            <a:endParaRPr lang="nl-BE" sz="4000" dirty="0"/>
          </a:p>
        </p:txBody>
      </p:sp>
      <p:sp>
        <p:nvSpPr>
          <p:cNvPr id="12" name="Tekstvak 11"/>
          <p:cNvSpPr txBox="1"/>
          <p:nvPr/>
        </p:nvSpPr>
        <p:spPr>
          <a:xfrm>
            <a:off x="426097" y="1306286"/>
            <a:ext cx="11495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2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Kali Linux en Windows XP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Kali VM -&gt; </a:t>
            </a:r>
            <a:r>
              <a:rPr lang="nl-BE" sz="3200" dirty="0" err="1" smtClean="0">
                <a:solidFill>
                  <a:schemeClr val="bg1"/>
                </a:solidFill>
              </a:rPr>
              <a:t>nessus</a:t>
            </a:r>
            <a:endParaRPr lang="nl-BE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XP -&gt; auto update af</a:t>
            </a:r>
            <a:endParaRPr lang="nl-B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8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/>
              <a:t>v</a:t>
            </a:r>
            <a:r>
              <a:rPr lang="nl-BE" sz="4000" dirty="0" err="1" smtClean="0"/>
              <a:t>ulnerability</a:t>
            </a:r>
            <a:r>
              <a:rPr lang="nl-BE" sz="4000" dirty="0" smtClean="0"/>
              <a:t> scan</a:t>
            </a:r>
            <a:endParaRPr lang="nl-BE" sz="4000" dirty="0"/>
          </a:p>
        </p:txBody>
      </p:sp>
      <p:sp>
        <p:nvSpPr>
          <p:cNvPr id="12" name="Tekstvak 11"/>
          <p:cNvSpPr txBox="1"/>
          <p:nvPr/>
        </p:nvSpPr>
        <p:spPr>
          <a:xfrm>
            <a:off x="416766" y="1306286"/>
            <a:ext cx="11495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Resultaten na scan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5kritiek 1hoog 2medium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426097" y="2383504"/>
            <a:ext cx="11495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Oplossing: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err="1" smtClean="0">
                <a:solidFill>
                  <a:schemeClr val="bg1"/>
                </a:solidFill>
              </a:rPr>
              <a:t>Unofficial</a:t>
            </a:r>
            <a:r>
              <a:rPr lang="nl-BE" sz="3200" dirty="0" smtClean="0">
                <a:solidFill>
                  <a:schemeClr val="bg1"/>
                </a:solidFill>
              </a:rPr>
              <a:t> SP4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err="1" smtClean="0">
                <a:solidFill>
                  <a:schemeClr val="bg1"/>
                </a:solidFill>
              </a:rPr>
              <a:t>Registry</a:t>
            </a:r>
            <a:r>
              <a:rPr lang="nl-BE" sz="3200" dirty="0" smtClean="0">
                <a:solidFill>
                  <a:schemeClr val="bg1"/>
                </a:solidFill>
              </a:rPr>
              <a:t> </a:t>
            </a:r>
            <a:r>
              <a:rPr lang="nl-BE" sz="3200" dirty="0" err="1" smtClean="0">
                <a:solidFill>
                  <a:schemeClr val="bg1"/>
                </a:solidFill>
              </a:rPr>
              <a:t>keys</a:t>
            </a:r>
            <a:r>
              <a:rPr lang="nl-BE" sz="3200" dirty="0" smtClean="0">
                <a:solidFill>
                  <a:schemeClr val="bg1"/>
                </a:solidFill>
              </a:rPr>
              <a:t> aangepast</a:t>
            </a:r>
          </a:p>
        </p:txBody>
      </p:sp>
    </p:spTree>
    <p:extLst>
      <p:ext uri="{BB962C8B-B14F-4D97-AF65-F5344CB8AC3E}">
        <p14:creationId xmlns:p14="http://schemas.microsoft.com/office/powerpoint/2010/main" val="176253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/>
              <a:t>v</a:t>
            </a:r>
            <a:r>
              <a:rPr lang="nl-BE" sz="4000" dirty="0" err="1" smtClean="0"/>
              <a:t>ulnerability</a:t>
            </a:r>
            <a:r>
              <a:rPr lang="nl-BE" sz="4000" dirty="0" smtClean="0"/>
              <a:t> scan</a:t>
            </a:r>
            <a:endParaRPr lang="nl-BE" sz="4000" dirty="0"/>
          </a:p>
        </p:txBody>
      </p:sp>
      <p:sp>
        <p:nvSpPr>
          <p:cNvPr id="12" name="Tekstvak 11"/>
          <p:cNvSpPr txBox="1"/>
          <p:nvPr/>
        </p:nvSpPr>
        <p:spPr>
          <a:xfrm>
            <a:off x="416766" y="1306286"/>
            <a:ext cx="114953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Resultaten na scan </a:t>
            </a:r>
            <a:r>
              <a:rPr lang="nl-BE" sz="3200" dirty="0" err="1" smtClean="0">
                <a:solidFill>
                  <a:schemeClr val="bg1"/>
                </a:solidFill>
              </a:rPr>
              <a:t>Metasploitable</a:t>
            </a:r>
            <a:r>
              <a:rPr lang="nl-BE" sz="3200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32314 - </a:t>
            </a:r>
            <a:r>
              <a:rPr lang="en-US" sz="2800" i="1" dirty="0" err="1">
                <a:solidFill>
                  <a:schemeClr val="bg1"/>
                </a:solidFill>
              </a:rPr>
              <a:t>Debian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OpenSSH</a:t>
            </a:r>
            <a:r>
              <a:rPr lang="en-US" sz="2800" i="1" dirty="0">
                <a:solidFill>
                  <a:schemeClr val="bg1"/>
                </a:solidFill>
              </a:rPr>
              <a:t>/OpenSSL Package Random Number Generator </a:t>
            </a:r>
            <a:r>
              <a:rPr lang="en-US" sz="2800" i="1" dirty="0" smtClean="0">
                <a:solidFill>
                  <a:schemeClr val="bg1"/>
                </a:solidFill>
              </a:rPr>
              <a:t>Weakness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chemeClr val="bg1"/>
                </a:solidFill>
              </a:rPr>
              <a:t>33447 - Multiple Vendor DNS Query ID Field Prediction Cache </a:t>
            </a:r>
            <a:r>
              <a:rPr lang="en-US" sz="3200" i="1" dirty="0" smtClean="0">
                <a:solidFill>
                  <a:schemeClr val="bg1"/>
                </a:solidFill>
              </a:rPr>
              <a:t>Poisoning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i="1" dirty="0">
                <a:solidFill>
                  <a:schemeClr val="bg1"/>
                </a:solidFill>
              </a:rPr>
              <a:t>26928 - SSL </a:t>
            </a:r>
            <a:r>
              <a:rPr lang="nl-BE" sz="3200" i="1" dirty="0" err="1">
                <a:solidFill>
                  <a:schemeClr val="bg1"/>
                </a:solidFill>
              </a:rPr>
              <a:t>Weak</a:t>
            </a:r>
            <a:r>
              <a:rPr lang="nl-BE" sz="3200" i="1" dirty="0">
                <a:solidFill>
                  <a:schemeClr val="bg1"/>
                </a:solidFill>
              </a:rPr>
              <a:t> </a:t>
            </a:r>
            <a:r>
              <a:rPr lang="nl-BE" sz="3200" i="1" dirty="0" err="1">
                <a:solidFill>
                  <a:schemeClr val="bg1"/>
                </a:solidFill>
              </a:rPr>
              <a:t>Cipher</a:t>
            </a:r>
            <a:r>
              <a:rPr lang="nl-BE" sz="3200" i="1" dirty="0">
                <a:solidFill>
                  <a:schemeClr val="bg1"/>
                </a:solidFill>
              </a:rPr>
              <a:t> Suites </a:t>
            </a:r>
            <a:r>
              <a:rPr lang="nl-BE" sz="3200" i="1" dirty="0" err="1">
                <a:solidFill>
                  <a:schemeClr val="bg1"/>
                </a:solidFill>
              </a:rPr>
              <a:t>Supported</a:t>
            </a:r>
            <a:endParaRPr lang="nl-BE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7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err="1"/>
              <a:t>v</a:t>
            </a:r>
            <a:r>
              <a:rPr lang="nl-BE" sz="4000" dirty="0" err="1" smtClean="0"/>
              <a:t>ulnerability</a:t>
            </a:r>
            <a:r>
              <a:rPr lang="nl-BE" sz="4000" dirty="0" smtClean="0"/>
              <a:t> scan</a:t>
            </a:r>
            <a:endParaRPr lang="nl-BE" sz="4000" dirty="0"/>
          </a:p>
        </p:txBody>
      </p:sp>
      <p:sp>
        <p:nvSpPr>
          <p:cNvPr id="12" name="Tekstvak 11"/>
          <p:cNvSpPr txBox="1"/>
          <p:nvPr/>
        </p:nvSpPr>
        <p:spPr>
          <a:xfrm>
            <a:off x="416766" y="1306286"/>
            <a:ext cx="114953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Resultaten extra scans: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chemeClr val="bg1"/>
                </a:solidFill>
              </a:rPr>
              <a:t>LXLE: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57608 </a:t>
            </a:r>
            <a:r>
              <a:rPr lang="nl-BE" sz="3200" dirty="0">
                <a:solidFill>
                  <a:schemeClr val="bg1"/>
                </a:solidFill>
              </a:rPr>
              <a:t>- SMB </a:t>
            </a:r>
            <a:r>
              <a:rPr lang="nl-BE" sz="3200" dirty="0" err="1">
                <a:solidFill>
                  <a:schemeClr val="bg1"/>
                </a:solidFill>
              </a:rPr>
              <a:t>Signing</a:t>
            </a:r>
            <a:r>
              <a:rPr lang="nl-BE" sz="3200" dirty="0">
                <a:solidFill>
                  <a:schemeClr val="bg1"/>
                </a:solidFill>
              </a:rPr>
              <a:t> </a:t>
            </a:r>
            <a:r>
              <a:rPr lang="nl-BE" sz="3200" dirty="0" err="1">
                <a:solidFill>
                  <a:schemeClr val="bg1"/>
                </a:solidFill>
              </a:rPr>
              <a:t>Required</a:t>
            </a:r>
            <a:endParaRPr lang="nl-BE" sz="32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26919 - Microsoft Windows SMB Guest Account Local User </a:t>
            </a:r>
            <a:r>
              <a:rPr lang="en-US" sz="3200" dirty="0" smtClean="0">
                <a:solidFill>
                  <a:schemeClr val="bg1"/>
                </a:solidFill>
              </a:rPr>
              <a:t>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i="1" dirty="0" smtClean="0">
                <a:solidFill>
                  <a:schemeClr val="bg1"/>
                </a:solidFill>
              </a:rPr>
              <a:t>Android: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sz="3200" i="1" dirty="0" smtClean="0">
                <a:solidFill>
                  <a:schemeClr val="bg1"/>
                </a:solidFill>
              </a:rPr>
              <a:t>Geen </a:t>
            </a:r>
            <a:r>
              <a:rPr lang="nl-BE" sz="3200" i="1" dirty="0" err="1" smtClean="0">
                <a:solidFill>
                  <a:schemeClr val="bg1"/>
                </a:solidFill>
              </a:rPr>
              <a:t>vulnerabilities</a:t>
            </a:r>
            <a:r>
              <a:rPr lang="nl-BE" sz="3200" i="1" dirty="0" smtClean="0">
                <a:solidFill>
                  <a:schemeClr val="bg1"/>
                </a:solidFill>
              </a:rPr>
              <a:t> gevonden</a:t>
            </a:r>
            <a:endParaRPr lang="nl-BE" sz="3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4000" dirty="0"/>
              <a:t>cryptografie + stenografie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416766" y="1306286"/>
            <a:ext cx="11495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Cryptografie: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Versleutelen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err="1">
                <a:solidFill>
                  <a:schemeClr val="bg1"/>
                </a:solidFill>
              </a:rPr>
              <a:t>ontgrendellen</a:t>
            </a:r>
            <a:endParaRPr lang="nl-BE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Stenografie: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chemeClr val="bg1"/>
                </a:solidFill>
              </a:rPr>
              <a:t>Verstoppen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Ophalen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255380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426097" y="233266"/>
            <a:ext cx="1149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4000" dirty="0" smtClean="0"/>
              <a:t>Slot</a:t>
            </a:r>
            <a:endParaRPr lang="nl-BE" sz="4000" dirty="0"/>
          </a:p>
        </p:txBody>
      </p:sp>
      <p:sp>
        <p:nvSpPr>
          <p:cNvPr id="4" name="Tekstvak 3"/>
          <p:cNvSpPr txBox="1"/>
          <p:nvPr/>
        </p:nvSpPr>
        <p:spPr>
          <a:xfrm>
            <a:off x="416766" y="1306286"/>
            <a:ext cx="11495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????????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?????????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??????????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???????????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???????????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??????????????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3200" dirty="0" smtClean="0">
                <a:solidFill>
                  <a:schemeClr val="bg1"/>
                </a:solidFill>
              </a:rPr>
              <a:t>??????????????</a:t>
            </a:r>
          </a:p>
        </p:txBody>
      </p:sp>
    </p:spTree>
    <p:extLst>
      <p:ext uri="{BB962C8B-B14F-4D97-AF65-F5344CB8AC3E}">
        <p14:creationId xmlns:p14="http://schemas.microsoft.com/office/powerpoint/2010/main" val="142419897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167</TotalTime>
  <Words>164</Words>
  <Application>Microsoft Office PowerPoint</Application>
  <PresentationFormat>Breedbeeld</PresentationFormat>
  <Paragraphs>60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Segment</vt:lpstr>
      <vt:lpstr>GroepsWerk Security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GroepsWerk Security</dc:title>
  <dc:creator>Robby</dc:creator>
  <cp:lastModifiedBy>Robby</cp:lastModifiedBy>
  <cp:revision>11</cp:revision>
  <dcterms:created xsi:type="dcterms:W3CDTF">2015-05-17T15:13:01Z</dcterms:created>
  <dcterms:modified xsi:type="dcterms:W3CDTF">2015-05-17T18:00:53Z</dcterms:modified>
</cp:coreProperties>
</file>