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25/06/17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2" y="2508250"/>
            <a:ext cx="6762749" cy="1470025"/>
          </a:xfrm>
        </p:spPr>
        <p:txBody>
          <a:bodyPr/>
          <a:lstStyle/>
          <a:p>
            <a:r>
              <a:rPr lang="en-US" dirty="0" smtClean="0"/>
              <a:t>Timothy Seabrook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2" y="4071657"/>
            <a:ext cx="6762749" cy="1752600"/>
          </a:xfrm>
        </p:spPr>
        <p:txBody>
          <a:bodyPr/>
          <a:lstStyle/>
          <a:p>
            <a:r>
              <a:rPr lang="en-US" dirty="0" smtClean="0"/>
              <a:t>CDT DPhil Autonomous Intelligent Machines &amp; Systems</a:t>
            </a:r>
            <a:br>
              <a:rPr lang="en-US" dirty="0" smtClean="0"/>
            </a:br>
            <a:r>
              <a:rPr lang="en-US" dirty="0" smtClean="0"/>
              <a:t>At: University of Oxford</a:t>
            </a:r>
            <a:br>
              <a:rPr lang="en-US" dirty="0" smtClean="0"/>
            </a:br>
            <a:r>
              <a:rPr lang="en-US" dirty="0" smtClean="0"/>
              <a:t>From: Manchester, 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269875"/>
            <a:ext cx="7583487" cy="1044388"/>
          </a:xfrm>
        </p:spPr>
        <p:txBody>
          <a:bodyPr/>
          <a:lstStyle/>
          <a:p>
            <a:r>
              <a:rPr lang="en-US" dirty="0" smtClean="0"/>
              <a:t>The Story So Far…</a:t>
            </a:r>
            <a:endParaRPr lang="en-US" dirty="0"/>
          </a:p>
        </p:txBody>
      </p:sp>
      <p:pic>
        <p:nvPicPr>
          <p:cNvPr id="4" name="Picture 3" descr="rhoos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38" y="1556279"/>
            <a:ext cx="3143250" cy="2357438"/>
          </a:xfrm>
          <a:prstGeom prst="rect">
            <a:avLst/>
          </a:prstGeom>
        </p:spPr>
      </p:pic>
      <p:pic>
        <p:nvPicPr>
          <p:cNvPr id="5" name="Picture 4" descr="marketdrayto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8" y="1572155"/>
            <a:ext cx="3536156" cy="2357438"/>
          </a:xfrm>
          <a:prstGeom prst="rect">
            <a:avLst/>
          </a:prstGeom>
        </p:spPr>
      </p:pic>
      <p:pic>
        <p:nvPicPr>
          <p:cNvPr id="6" name="Picture 5" descr="manchester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2" y="4101221"/>
            <a:ext cx="6538912" cy="23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4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17500"/>
            <a:ext cx="7583487" cy="1044388"/>
          </a:xfrm>
        </p:spPr>
        <p:txBody>
          <a:bodyPr/>
          <a:lstStyle/>
          <a:p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8875" y="1635125"/>
            <a:ext cx="688975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Distributed Learning of Dynamic Systems under Guarantees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Logic &amp; Reasoning for Safety and </a:t>
            </a:r>
            <a:r>
              <a:rPr lang="en-US" dirty="0" err="1" smtClean="0">
                <a:solidFill>
                  <a:schemeClr val="bg1"/>
                </a:solidFill>
              </a:rPr>
              <a:t>Liveness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Hybrid </a:t>
            </a:r>
            <a:r>
              <a:rPr lang="en-US" dirty="0" smtClean="0">
                <a:solidFill>
                  <a:schemeClr val="bg1"/>
                </a:solidFill>
              </a:rPr>
              <a:t>Systems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Multi-Agent Systems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Reinforcement Learning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Specification Mining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Emergent Social Norms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Other Interests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Computer Vision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System Identification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Robotics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9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17500"/>
            <a:ext cx="7583487" cy="1044388"/>
          </a:xfrm>
        </p:spPr>
        <p:txBody>
          <a:bodyPr/>
          <a:lstStyle/>
          <a:p>
            <a:r>
              <a:rPr lang="en-US" dirty="0" smtClean="0"/>
              <a:t>Study</a:t>
            </a:r>
            <a:endParaRPr lang="en-US" dirty="0"/>
          </a:p>
        </p:txBody>
      </p:sp>
      <p:pic>
        <p:nvPicPr>
          <p:cNvPr id="6" name="Picture 5" descr="Screen Shot 2017-06-25 at 21.4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3230535"/>
            <a:ext cx="5141912" cy="3154390"/>
          </a:xfrm>
          <a:prstGeom prst="rect">
            <a:avLst/>
          </a:prstGeom>
        </p:spPr>
      </p:pic>
      <p:pic>
        <p:nvPicPr>
          <p:cNvPr id="8" name="Picture 7" descr="Screen Shot 2017-06-25 at 21.54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3827158"/>
            <a:ext cx="2698750" cy="2573642"/>
          </a:xfrm>
          <a:prstGeom prst="rect">
            <a:avLst/>
          </a:prstGeom>
        </p:spPr>
      </p:pic>
      <p:pic>
        <p:nvPicPr>
          <p:cNvPr id="9" name="Picture 8" descr="Screen Shot 2017-06-25 at 21.58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1518582"/>
            <a:ext cx="4826000" cy="17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Superpower</a:t>
            </a:r>
            <a:endParaRPr lang="en-US" dirty="0"/>
          </a:p>
        </p:txBody>
      </p:sp>
      <p:sp>
        <p:nvSpPr>
          <p:cNvPr id="6" name="Pie 5"/>
          <p:cNvSpPr/>
          <p:nvPr/>
        </p:nvSpPr>
        <p:spPr>
          <a:xfrm rot="2135779">
            <a:off x="1419074" y="2174015"/>
            <a:ext cx="1381125" cy="1349375"/>
          </a:xfrm>
          <a:prstGeom prst="pie">
            <a:avLst>
              <a:gd name="adj1" fmla="val 0"/>
              <a:gd name="adj2" fmla="val 173217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12949" y="263439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33724" y="2650265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44974" y="266614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/>
          <p:cNvSpPr/>
          <p:nvPr/>
        </p:nvSpPr>
        <p:spPr>
          <a:xfrm rot="5400000">
            <a:off x="6492875" y="2734574"/>
            <a:ext cx="762000" cy="783883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Vertical Scroll 20"/>
          <p:cNvSpPr/>
          <p:nvPr/>
        </p:nvSpPr>
        <p:spPr>
          <a:xfrm>
            <a:off x="6354782" y="3905250"/>
            <a:ext cx="1333500" cy="13811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39522" y="4139168"/>
            <a:ext cx="492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Digesting Ideas and Problem Statements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to Develop Solutions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77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066925"/>
            <a:ext cx="7583487" cy="24733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Accelerating and facilitating a Moon Base</a:t>
            </a:r>
          </a:p>
          <a:p>
            <a:pPr marL="0" indent="0">
              <a:buNone/>
            </a:pPr>
            <a:r>
              <a:rPr lang="en-US" dirty="0" smtClean="0"/>
              <a:t>Justification of Mission</a:t>
            </a:r>
          </a:p>
          <a:p>
            <a:pPr marL="0" indent="0">
              <a:buNone/>
            </a:pPr>
            <a:r>
              <a:rPr lang="en-US" dirty="0" smtClean="0"/>
              <a:t>Demonstration of Concept</a:t>
            </a:r>
          </a:p>
          <a:p>
            <a:pPr marL="0" indent="0">
              <a:buNone/>
            </a:pPr>
            <a:r>
              <a:rPr lang="en-US" dirty="0" smtClean="0"/>
              <a:t>Encouraging first steps toward multi-planetary humanity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903194"/>
            <a:ext cx="7583487" cy="1044388"/>
          </a:xfrm>
        </p:spPr>
        <p:txBody>
          <a:bodyPr/>
          <a:lstStyle/>
          <a:p>
            <a:pPr algn="ctr"/>
            <a:r>
              <a:rPr lang="en-US" dirty="0" smtClean="0"/>
              <a:t>Thanks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287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516</TotalTime>
  <Words>83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Timothy Seabrook</vt:lpstr>
      <vt:lpstr>The Story So Far…</vt:lpstr>
      <vt:lpstr>Study</vt:lpstr>
      <vt:lpstr>Study</vt:lpstr>
      <vt:lpstr>My Superpower</vt:lpstr>
      <vt:lpstr>Breakthrough</vt:lpstr>
      <vt:lpstr>Thanks for Listening!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Timothy Seabrook</dc:title>
  <dc:creator>Timothy Seabrook</dc:creator>
  <cp:lastModifiedBy>Timothy Seabrook</cp:lastModifiedBy>
  <cp:revision>11</cp:revision>
  <dcterms:created xsi:type="dcterms:W3CDTF">2017-06-25T20:02:17Z</dcterms:created>
  <dcterms:modified xsi:type="dcterms:W3CDTF">2017-06-26T04:38:56Z</dcterms:modified>
</cp:coreProperties>
</file>