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CAEE99-3E58-9A3B-7AFC-C2B373E331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2465BD5-C6D6-3CDD-6481-1CF567B819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F9D26F-E7D6-4BD7-B461-D55434FBA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4FC2D-859B-4FDF-ACCF-D5C1ACC75E9D}" type="datetimeFigureOut">
              <a:rPr lang="pt-BR" smtClean="0"/>
              <a:t>06/03/2023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1A101E-7502-13B4-7D8F-F0AB2BC71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3C56DC-3592-9BAB-9D3F-5889E42D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CB341-3FA4-411C-9F4B-DC7ED6DAAD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3660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4A8FAE-49B5-6C41-543B-1D07063F4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76CAB71-D7E4-6B7D-4931-2908C8AA55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6357B7-0CAD-C936-C09C-98512FF54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4FC2D-859B-4FDF-ACCF-D5C1ACC75E9D}" type="datetimeFigureOut">
              <a:rPr lang="pt-BR" smtClean="0"/>
              <a:t>06/03/2023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BE134F-1E1B-ACDA-365F-9510F47CE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5FFA54-9D1A-1057-71B5-EA5605DFC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CB341-3FA4-411C-9F4B-DC7ED6DAAD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5556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30DD929-D1CC-E69E-1B0A-F4029DDB9C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3A5268C-8E06-8EE6-1F1B-B73BD7300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161EF0-68F2-5815-E00F-238997922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4FC2D-859B-4FDF-ACCF-D5C1ACC75E9D}" type="datetimeFigureOut">
              <a:rPr lang="pt-BR" smtClean="0"/>
              <a:t>06/03/2023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7EF5D7-7B16-3666-5AC2-60579A6B7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B92B14-D599-DBAB-086C-E7FC73FFB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CB341-3FA4-411C-9F4B-DC7ED6DAAD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6639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5DF4C1-3ED1-17A6-D7EF-DB979E5B1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1AB98A-A08D-F75D-ADD3-84A1B7E0C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7CF22D-F5B5-5DD5-FC90-9332F531F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4FC2D-859B-4FDF-ACCF-D5C1ACC75E9D}" type="datetimeFigureOut">
              <a:rPr lang="pt-BR" smtClean="0"/>
              <a:t>06/03/2023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42F199-449D-7463-AF66-227C8CAF1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973C98-4866-71BA-0E9E-07BF9A461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CB341-3FA4-411C-9F4B-DC7ED6DAAD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0655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FCE33C-A039-9FC2-0636-861F8153B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50B432E-0BC2-C3F5-EFFB-7D1F52DFB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BBED7B-8F50-766B-FC85-E613D38C4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4FC2D-859B-4FDF-ACCF-D5C1ACC75E9D}" type="datetimeFigureOut">
              <a:rPr lang="pt-BR" smtClean="0"/>
              <a:t>06/03/2023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49F76D-F605-8E7E-150A-08B6F60E9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227694-3248-1A74-5131-A52B6960E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CB341-3FA4-411C-9F4B-DC7ED6DAAD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1122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DE3D11-8227-E71A-882F-993010030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27CA4D-6C36-764C-6ABF-9616A668DA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596ADC8-E5CA-77B5-219F-3C5E7B7139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0227066-30D6-DEB0-B0ED-67D651C9C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4FC2D-859B-4FDF-ACCF-D5C1ACC75E9D}" type="datetimeFigureOut">
              <a:rPr lang="pt-BR" smtClean="0"/>
              <a:t>06/03/2023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465F6A3-917E-103B-E823-05946B434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F977015-0836-0235-83DB-97357BC03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CB341-3FA4-411C-9F4B-DC7ED6DAAD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840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EDB128-63B1-5A6A-8F3A-2ED2F58E3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1705936-ADBC-05E2-1D4F-11AFF52F6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DF84EE5-2C36-FA5F-95CA-579C33EBAF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4CF5541-6B02-EAD3-D314-9A70387DD3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546E35F-B7C8-A596-9426-962461246D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1EF4A3C-C7B0-4B5C-A971-6D5688367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4FC2D-859B-4FDF-ACCF-D5C1ACC75E9D}" type="datetimeFigureOut">
              <a:rPr lang="pt-BR" smtClean="0"/>
              <a:t>06/03/2023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8BDF3A2-429F-0D5D-88BA-7FBBA3D5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77D41B1-1373-04C5-31A1-FB3A2D2FB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CB341-3FA4-411C-9F4B-DC7ED6DAAD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3864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3DA83D-EB3E-A663-5B8E-668868A84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EE52CEE-C869-1D91-2C70-01A551539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4FC2D-859B-4FDF-ACCF-D5C1ACC75E9D}" type="datetimeFigureOut">
              <a:rPr lang="pt-BR" smtClean="0"/>
              <a:t>06/03/2023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EFAFBCC-C33A-C829-A881-91C72AF5F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AD222D6-3D42-DD59-A608-B22D33B20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CB341-3FA4-411C-9F4B-DC7ED6DAAD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3009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2399B97-4B86-BD4E-D28F-77CA7B557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4FC2D-859B-4FDF-ACCF-D5C1ACC75E9D}" type="datetimeFigureOut">
              <a:rPr lang="pt-BR" smtClean="0"/>
              <a:t>06/03/2023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8714E21-713E-6274-4197-D904C3C11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03AE640-9F35-D508-9B9A-12616256B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CB341-3FA4-411C-9F4B-DC7ED6DAAD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6940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5CB4F6-7F56-CB73-DCBA-9BA1FB9A9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339A18-D60B-3055-5076-F36CD4D1F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F1F806F-DA27-2442-FCDC-D0F99624B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0B317A2-009D-8023-07B8-28509AB55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4FC2D-859B-4FDF-ACCF-D5C1ACC75E9D}" type="datetimeFigureOut">
              <a:rPr lang="pt-BR" smtClean="0"/>
              <a:t>06/03/2023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5ABB71B-4A26-4358-2DA1-D2EC27904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5CE7E0A-DEAC-4DC9-F303-53920315A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CB341-3FA4-411C-9F4B-DC7ED6DAAD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139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E34B11-E047-5569-683B-1003F0EE7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C150388-3B01-539F-11FB-850703C114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8F9A7D2-AC26-74E2-095E-9DCEE53935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46FD62A-86FE-65F1-4D30-F226F6003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4FC2D-859B-4FDF-ACCF-D5C1ACC75E9D}" type="datetimeFigureOut">
              <a:rPr lang="pt-BR" smtClean="0"/>
              <a:t>06/03/2023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8E68165-738B-1783-0326-801B9F041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1E0B9FA-F1D4-B1DE-162B-77C4D78F1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CB341-3FA4-411C-9F4B-DC7ED6DAAD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8170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0FD88D3-7409-0067-DB9C-7CA7A46E3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CA6390-6F07-824D-C85C-4616A9C4A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8C1C24-D74C-5721-DB88-B23B59F3C9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4FC2D-859B-4FDF-ACCF-D5C1ACC75E9D}" type="datetimeFigureOut">
              <a:rPr lang="pt-BR" smtClean="0"/>
              <a:t>06/03/2023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4A941D-A51D-A8A6-C240-125E51FB45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594E66-7F1C-1C1D-3173-77B7413408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CB341-3FA4-411C-9F4B-DC7ED6DAAD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833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77D080-5A50-5C23-108D-5F7E17BEF4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F02161D-1484-3AF8-337E-A2913A8AB4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Suplemento 3" title="Microsoft Power BI">
                <a:extLst>
                  <a:ext uri="{FF2B5EF4-FFF2-40B4-BE49-F238E27FC236}">
                    <a16:creationId xmlns:a16="http://schemas.microsoft.com/office/drawing/2014/main" id="{D09D4C07-C6AC-45A2-3FD7-EFF642E09C6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5661690"/>
                  </p:ext>
                </p:extLst>
              </p:nvPr>
            </p:nvGraphicFramePr>
            <p:xfrm>
              <a:off x="112142" y="103516"/>
              <a:ext cx="11982091" cy="6633713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Suplemento 3" title="Microsoft Power BI">
                <a:extLst>
                  <a:ext uri="{FF2B5EF4-FFF2-40B4-BE49-F238E27FC236}">
                    <a16:creationId xmlns:a16="http://schemas.microsoft.com/office/drawing/2014/main" id="{D09D4C07-C6AC-45A2-3FD7-EFF642E09C6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142" y="103516"/>
                <a:ext cx="11982091" cy="663371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82974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webextension1.xml><?xml version="1.0" encoding="utf-8"?>
<we:webextension xmlns:we="http://schemas.microsoft.com/office/webextensions/webextension/2010/11" id="{AD7882BB-1622-4A93-BEE9-85D16E262C76}">
  <we:reference id="wa200003233" version="2.0.0.3" store="pt-BR" storeType="OMEX"/>
  <we:alternateReferences>
    <we:reference id="WA200003233" version="2.0.0.3" store="WA200003233" storeType="OMEX"/>
  </we:alternateReferences>
  <we:properties>
    <we:property name="reportUrl" value="&quot;/groups/me/reports/74fb05bc-2ce8-4fac-89ec-99cb000ad1c1/ReportSection37fa8666d28b14e979b8?ctid=9969949d-c7e5-4118-b82e-164eca5c6474&amp;clientSideAuth=0&quot;"/>
    <we:property name="reportName" value="&quot;Financials&quot;"/>
    <we:property name="reportState" value="&quot;CONNECTED&quot;"/>
    <we:property name="embedUrl" value="&quot;/reportEmbed?reportId=74fb05bc-2ce8-4fac-89ec-99cb000ad1c1&amp;config=eyJjbHVzdGVyVXJsIjoiaHR0cHM6Ly9XQUJJLUJSQVpJTC1TT1VUSC1CLVBSSU1BUlktcmVkaXJlY3QuYW5hbHlzaXMud2luZG93cy5uZXQiLCJlbWJlZEZlYXR1cmVzIjp7Im1vZGVybkVtYmVkIjp0cnVlLCJ1c2FnZU1ldHJpY3NWTmV4dCI6dHJ1ZX19&amp;disableSensitivityBanner=true&quot;"/>
    <we:property name="pageName" value="&quot;ReportSection37fa8666d28b14e979b8&quot;"/>
    <we:property name="pageDisplayName" value="&quot;Página 3&quot;"/>
    <we:property name="datasetId" value="&quot;df76e158-158e-4d00-80b2-12ac77609765&quot;"/>
    <we:property name="backgroundColor" value="&quot;#FFFFFF&quot;"/>
    <we:property name="bookmark" value="&quot;H4sIAAAAAAAAA9VWwW7bMAz9lUBnY7Adx3Z6a70MGDAMQbP1MuRAW7SrVpEMWc6SBfn3UXLarBmwXLotPVmkKPLx6UnWjnHRtRK2n2GF7Ip9VFxUwLUZRSxganDeaP24AvMY5XESJ3mUhFhhHuEEyylF6dYKrTp2tWMWTIP2TnQ9SJeRnN+WAQMp59A4qwbZYcBaNJ1WIMUPHIJpypoe9wHDTSu1AZdyYcGiS7umcLIJSvRuTBWhsmKNC6zs4L3FVht7sMdZDXmapjzOyyjBaTYtc1rTDbMe5vl4V9QDK7SyIBQBcL4kzVMMkWfhhGcQ8zxMQ+fvhGrkoZXj2i/b1tFncWNLvXFMlQ9U02Xa76nVuMqhBj7JoEKeUsLJxGerhbSHguV2tmkNsUjcDtkK4qTRhnZJMs+WwW4gZ8cKLfuVH81e+Be6NxXeYu2nlBV2S5lqoUBVwpHv0MyNpm3xMwtsVqisd9/r74VBKsrZVbgPnnFc8zWtJu8piOumMdiAPZizv4KQhrUYAH7o1UEH4e94l+T54+a0Aot7MPbl7pBhOJqbrWf+vTBPUouDE+D/tdv98uksUMTDLwI/iGSA//qqWHr55jFAkk6AviHHbBpDVV2EfAvdK0vNX658RwuQ2J2X76Xg/aqE7UYLLfkrHLkVtKen7d+J+KiNQcRQh3xc0v0PkCZRlY0xj8+K+G3cfcGFHLq3JAiviSMStkJ60LiB7m3X0n96Dgp9/XZIIdDHEaeguOvXj437fhKkoKHdO5C969Q/f5gv46v9BJAysPV/CQAA&quot;"/>
    <we:property name="initialStateBookmark" value="&quot;H4sIAAAAAAAAA9VWTY/aMBD9K8jnqAoBkiw3llKp2u6HoN1LhapJPMl6ZezIcSgU8d87drKlS6XSw7ZlT/GMxzNvnp8d7xgXdSVhewMrZGP2XnGRA9em12cBU63z8vb26noyv/pyM7mekVtXVmhVs/GOWTAl2ntRNyBdCnJ+XgYMpLyD0lkFyBoDVqGptQIpvmEbTFPWNLgPGG4qqQ24lAsLFl3aNYWTTbX7bwZUEXIr1rjA3LbeOVba2M4eJAWkcRzzKM36Q7xILrKU1tTtrId5Ot4V9cCmWlkQigA43zBOYwyRJ+GIJxDxNIxD56+FKmXXymHtx23l+LK4sZneOKayR6rpMu331GqUp1AAHyWQI48p4WjksxVC2q5gtp1tKkMsErdttilxUmpD2yKZZ8tg3ZKzY1Mtm5UfzZ75F7oxOc6x8FPKCrulTIVQoHLhyHdo7oymbfEzCyxXqKx3P+ivU4NUlLNxuA9+4JjwNa0m7zGISVkaLMF25uyvIKRhIVqA7xrV6SD8Fe+SPL/dnErg9AGMfb47ZBiO5nLrmX8rzJPUouAI+H/tdr98OgsU8fiTwDuRtPBfXhVLL980AhjGI6BvyDG5iCDPz0K+U90oS82fr3x7C5BYn5bvueD9pIStewst+QscuRVUx6ft34n4oI1WxFCEfJDR/Q8QD/t5MsA0Oini13H3BWdy6F6TILwmDkjYCulB4wa6sXVF/+k7UOjrV20KgT6OOAXFXb9+bNz3gyAFte3eg2z8U4DeOMzXIAJEJvEP4ztw3wG3O1X2nwkAAA==&quot;"/>
    <we:property name="isFiltersActionButtonVisible" value="true"/>
    <we:property name="reportEmbeddedTime" value="&quot;2023-03-06T19:29:55.936Z&quot;"/>
    <we:property name="creatorTenantId" value="&quot;9969949d-c7e5-4118-b82e-164eca5c6474&quot;"/>
    <we:property name="creatorUserId" value="&quot;1003200206D0E3B7&quot;"/>
    <we:property name="creatorSessionId" value="&quot;cac8ffcd-1b59-45e1-8ee4-d1848e297c63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1373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Arcanjo D</dc:creator>
  <cp:lastModifiedBy>Arcanjo D</cp:lastModifiedBy>
  <cp:revision>2</cp:revision>
  <dcterms:created xsi:type="dcterms:W3CDTF">2023-03-06T19:31:02Z</dcterms:created>
  <dcterms:modified xsi:type="dcterms:W3CDTF">2023-03-07T18:24:32Z</dcterms:modified>
</cp:coreProperties>
</file>