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9a39513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9a39513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7fd850a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7fd850a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7fd850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7fd850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9a39513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9a39513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a39513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a39513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9a39513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9a39513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a39513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a39513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a39513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a39513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9a3951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9a3951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9a3951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9a3951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9a39513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9a39513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9a39513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9a39513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Noah’s Ark Bootloader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Gabriel Arcanjo Campelo Fadoul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Joshua Kook Ho Pereira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30038"/>
            <a:ext cx="6486550" cy="48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47976" l="0" r="0" t="0"/>
          <a:stretch/>
        </p:blipFill>
        <p:spPr>
          <a:xfrm>
            <a:off x="1283650" y="1233800"/>
            <a:ext cx="6576699" cy="2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71475"/>
            <a:ext cx="68580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ORIGADO PELA ATENÇÃO!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75" y="1516952"/>
            <a:ext cx="3992125" cy="28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de boot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0" y="1224174"/>
            <a:ext cx="8705277" cy="32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Registradores Resetados;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Localizada na ROM;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Power-On Self Test;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Procura pelo dispositivo de Boot e o carrega na memória;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Passa o controle para o Master Boot Record;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 Boot Record (MBR)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Boot Signature (Magic Number);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Encontrado no bootsector do disco;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Procura uma partição ativa na Tabela de Partições (Partition Table);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Carrega o bootsector da partição ativa (Volume Boot Record) para a memória;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Também chamado de Primeiro Estágio do Bootloader;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 Boot Record (MBR)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368788"/>
            <a:ext cx="7715251" cy="3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Partição Ativa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Procura pelo kernel na partição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Executa o segundo estágio do bootloader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00" y="2396096"/>
            <a:ext cx="6129375" cy="2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Bootloader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Irá carregar o kernel na memória;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Troca para o Modo Protegido;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Prepara todo o ambiente para o kernel (base de dados, filesystem, etc);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Executa o procedimento de inicialização kernel;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Entrega o controle do computador para o kernel.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Bootloader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77" y="548325"/>
            <a:ext cx="6180925" cy="41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Noah’s Ark Bootloader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 Dr Herbert Rocha disse: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“Eis que darei fim à todas as avaliações, pois o semestre se finaliza com base neles. Eu os finalizarei junto com o semestre.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Vocês, porém, farão um Bootloader de kernel, dividido em dois estágios revestido de códigos Assembly por dentro e por fora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Faça-a com 135 linhas de código, 22 arquivos separados e um Modo Protegido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Encontre-lhe um kernel que ficará entre o bootloader e o usuário. Carregue o kernel na memória e o execute”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Noah’s Ark Bootloader 6:13-16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