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3" r:id="rId3"/>
    <p:sldId id="256" r:id="rId4"/>
    <p:sldId id="257" r:id="rId5"/>
    <p:sldId id="264" r:id="rId6"/>
    <p:sldId id="266" r:id="rId7"/>
    <p:sldId id="267" r:id="rId8"/>
    <p:sldId id="268" r:id="rId9"/>
    <p:sldId id="270" r:id="rId10"/>
    <p:sldId id="265" r:id="rId11"/>
    <p:sldId id="259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2" b="2382"/>
          <a:stretch>
            <a:fillRect/>
          </a:stretch>
        </p:blipFill>
        <p:spPr>
          <a:xfrm>
            <a:off x="1155700" y="685800"/>
            <a:ext cx="9015413" cy="5489575"/>
          </a:xfrm>
        </p:spPr>
      </p:pic>
    </p:spTree>
    <p:extLst>
      <p:ext uri="{BB962C8B-B14F-4D97-AF65-F5344CB8AC3E}">
        <p14:creationId xmlns:p14="http://schemas.microsoft.com/office/powerpoint/2010/main" val="219562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Instruções:</a:t>
            </a:r>
          </a:p>
          <a:p>
            <a:pPr lvl="1"/>
            <a:r>
              <a:rPr lang="pt-BR" dirty="0" smtClean="0"/>
              <a:t>Tipo R</a:t>
            </a:r>
          </a:p>
          <a:p>
            <a:pPr lvl="1"/>
            <a:r>
              <a:rPr lang="pt-BR" dirty="0" smtClean="0"/>
              <a:t>Tipo I</a:t>
            </a:r>
          </a:p>
          <a:p>
            <a:pPr lvl="1"/>
            <a:r>
              <a:rPr lang="pt-BR" dirty="0" smtClean="0"/>
              <a:t>Tipo J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78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Instruções:</a:t>
            </a:r>
          </a:p>
          <a:p>
            <a:pPr lvl="1"/>
            <a:r>
              <a:rPr lang="pt-BR" dirty="0" smtClean="0"/>
              <a:t>Tipo R</a:t>
            </a:r>
          </a:p>
          <a:p>
            <a:pPr lvl="1"/>
            <a:r>
              <a:rPr lang="pt-BR" strike="sngStrike" dirty="0" smtClean="0"/>
              <a:t>Tipo I</a:t>
            </a:r>
          </a:p>
          <a:p>
            <a:pPr lvl="1"/>
            <a:r>
              <a:rPr lang="pt-BR" dirty="0" smtClean="0"/>
              <a:t>Tipo J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41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Instruções:</a:t>
            </a:r>
          </a:p>
          <a:p>
            <a:pPr lvl="1"/>
            <a:r>
              <a:rPr lang="pt-BR" dirty="0" smtClean="0"/>
              <a:t>Tipo R</a:t>
            </a:r>
          </a:p>
          <a:p>
            <a:pPr lvl="1"/>
            <a:r>
              <a:rPr lang="pt-BR" strike="sngStrike" dirty="0" smtClean="0"/>
              <a:t>Tipo I</a:t>
            </a:r>
          </a:p>
          <a:p>
            <a:pPr lvl="1"/>
            <a:r>
              <a:rPr lang="pt-BR" strike="sngStrike" dirty="0" smtClean="0"/>
              <a:t>Tipo J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5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283" y="1434922"/>
            <a:ext cx="11037045" cy="3356020"/>
          </a:xfrm>
        </p:spPr>
        <p:txBody>
          <a:bodyPr/>
          <a:lstStyle/>
          <a:p>
            <a:r>
              <a:rPr lang="pt-BR" dirty="0" smtClean="0"/>
              <a:t>O</a:t>
            </a:r>
            <a:r>
              <a:rPr lang="pt-BR" sz="6000" dirty="0" smtClean="0"/>
              <a:t>BRIGADO PELA PACIÊNCIA !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1991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" r="6989"/>
          <a:stretch>
            <a:fillRect/>
          </a:stretch>
        </p:blipFill>
        <p:spPr>
          <a:xfrm>
            <a:off x="1128714" y="698500"/>
            <a:ext cx="8594836" cy="5231509"/>
          </a:xfrm>
        </p:spPr>
      </p:pic>
    </p:spTree>
    <p:extLst>
      <p:ext uri="{BB962C8B-B14F-4D97-AF65-F5344CB8AC3E}">
        <p14:creationId xmlns:p14="http://schemas.microsoft.com/office/powerpoint/2010/main" val="2691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smtClean="0"/>
              <a:t>PROCESSADOR TORRE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desenvolvedor: Gabriel arcanjo campelo </a:t>
            </a:r>
            <a:r>
              <a:rPr lang="pt-BR" dirty="0" err="1" smtClean="0"/>
              <a:t>fadoul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3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Instruções:</a:t>
            </a:r>
          </a:p>
          <a:p>
            <a:pPr lvl="1"/>
            <a:r>
              <a:rPr lang="pt-BR" dirty="0" smtClean="0"/>
              <a:t>Tipo R</a:t>
            </a:r>
          </a:p>
          <a:p>
            <a:pPr lvl="1"/>
            <a:r>
              <a:rPr lang="pt-BR" dirty="0" smtClean="0"/>
              <a:t>Tipo I</a:t>
            </a:r>
          </a:p>
          <a:p>
            <a:pPr lvl="1"/>
            <a:r>
              <a:rPr lang="pt-BR" dirty="0" smtClean="0"/>
              <a:t>Tipo J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814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 Logica Aritmética (ULA)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3" y="2052918"/>
            <a:ext cx="4022480" cy="4195481"/>
          </a:xfrm>
        </p:spPr>
        <p:txBody>
          <a:bodyPr/>
          <a:lstStyle/>
          <a:p>
            <a:r>
              <a:rPr lang="pt-BR" dirty="0" smtClean="0"/>
              <a:t>Somas</a:t>
            </a:r>
          </a:p>
          <a:p>
            <a:r>
              <a:rPr lang="pt-BR" dirty="0" smtClean="0"/>
              <a:t>Subtrações</a:t>
            </a:r>
          </a:p>
          <a:p>
            <a:r>
              <a:rPr lang="pt-BR" dirty="0" smtClean="0"/>
              <a:t>Multiplicação de 8 bits (</a:t>
            </a:r>
            <a:r>
              <a:rPr lang="pt-BR" dirty="0" err="1" smtClean="0"/>
              <a:t>Booth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And</a:t>
            </a:r>
            <a:endParaRPr lang="pt-BR" dirty="0" smtClean="0"/>
          </a:p>
          <a:p>
            <a:r>
              <a:rPr lang="pt-BR" dirty="0" err="1" smtClean="0"/>
              <a:t>Or</a:t>
            </a:r>
            <a:endParaRPr lang="pt-BR" dirty="0" smtClean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746" y="2052918"/>
            <a:ext cx="5089301" cy="30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1873" t="11939" r="3089" b="8113"/>
          <a:stretch/>
        </p:blipFill>
        <p:spPr>
          <a:xfrm>
            <a:off x="1803042" y="1170692"/>
            <a:ext cx="7933386" cy="545034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803042" y="540912"/>
            <a:ext cx="7662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ADIÇÃO: TIPO R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350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803042" y="540912"/>
            <a:ext cx="7662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SUBTRAÇÃO : TIPO R</a:t>
            </a:r>
            <a:endParaRPr lang="pt-BR" sz="2800" dirty="0"/>
          </a:p>
        </p:txBody>
      </p:sp>
      <p:pic>
        <p:nvPicPr>
          <p:cNvPr id="4" name="Espaço Reservado para Imagem 3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1848" t="11806" r="-178" b="8600"/>
          <a:stretch/>
        </p:blipFill>
        <p:spPr>
          <a:xfrm>
            <a:off x="1803042" y="1249249"/>
            <a:ext cx="8281116" cy="527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803042" y="540912"/>
            <a:ext cx="7662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MULTIPLICAÇÃO : TIPO R</a:t>
            </a:r>
            <a:endParaRPr lang="pt-BR" sz="2800" dirty="0"/>
          </a:p>
        </p:txBody>
      </p:sp>
      <p:pic>
        <p:nvPicPr>
          <p:cNvPr id="3" name="Espaço Reservado para Imagem 2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1418" t="11940" r="1211" b="6698"/>
          <a:stretch/>
        </p:blipFill>
        <p:spPr>
          <a:xfrm>
            <a:off x="1803041" y="1352281"/>
            <a:ext cx="7662931" cy="509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1169" y="2871989"/>
            <a:ext cx="8825658" cy="1274327"/>
          </a:xfrm>
        </p:spPr>
        <p:txBody>
          <a:bodyPr/>
          <a:lstStyle/>
          <a:p>
            <a:r>
              <a:rPr lang="pt-BR" dirty="0" smtClean="0"/>
              <a:t>Não </a:t>
            </a:r>
            <a:r>
              <a:rPr lang="pt-BR" smtClean="0"/>
              <a:t>Funciona !!!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124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80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Íon</vt:lpstr>
      <vt:lpstr>Apresentação do PowerPoint</vt:lpstr>
      <vt:lpstr>Apresentação do PowerPoint</vt:lpstr>
      <vt:lpstr>PROCESSADOR TORRE</vt:lpstr>
      <vt:lpstr>Funcionalidades</vt:lpstr>
      <vt:lpstr>Unidade Logica Aritmética (ULA)</vt:lpstr>
      <vt:lpstr>Apresentação do PowerPoint</vt:lpstr>
      <vt:lpstr>Apresentação do PowerPoint</vt:lpstr>
      <vt:lpstr>Apresentação do PowerPoint</vt:lpstr>
      <vt:lpstr>Não Funciona !!!</vt:lpstr>
      <vt:lpstr>Funcionalidades</vt:lpstr>
      <vt:lpstr>Funcionalidades</vt:lpstr>
      <vt:lpstr>Funcionalidades</vt:lpstr>
      <vt:lpstr>OBRIGADO PELA PACIÊNCIA 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 TORRE</dc:title>
  <dc:creator>Gabriel Campelo</dc:creator>
  <cp:lastModifiedBy>Gabriel Campelo</cp:lastModifiedBy>
  <cp:revision>7</cp:revision>
  <dcterms:created xsi:type="dcterms:W3CDTF">2018-12-04T11:44:41Z</dcterms:created>
  <dcterms:modified xsi:type="dcterms:W3CDTF">2018-12-04T12:41:21Z</dcterms:modified>
</cp:coreProperties>
</file>