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BB6B-BB8A-4447-AC54-1F199FDCE012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04EA-C716-45B2-84E0-E62AD7220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77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BB6B-BB8A-4447-AC54-1F199FDCE012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04EA-C716-45B2-84E0-E62AD7220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74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BB6B-BB8A-4447-AC54-1F199FDCE012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04EA-C716-45B2-84E0-E62AD7220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17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BB6B-BB8A-4447-AC54-1F199FDCE012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04EA-C716-45B2-84E0-E62AD7220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78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BB6B-BB8A-4447-AC54-1F199FDCE012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04EA-C716-45B2-84E0-E62AD7220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00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BB6B-BB8A-4447-AC54-1F199FDCE012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04EA-C716-45B2-84E0-E62AD7220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34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BB6B-BB8A-4447-AC54-1F199FDCE012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04EA-C716-45B2-84E0-E62AD7220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15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BB6B-BB8A-4447-AC54-1F199FDCE012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04EA-C716-45B2-84E0-E62AD7220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55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BB6B-BB8A-4447-AC54-1F199FDCE012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04EA-C716-45B2-84E0-E62AD7220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27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BB6B-BB8A-4447-AC54-1F199FDCE012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04EA-C716-45B2-84E0-E62AD7220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48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BB6B-BB8A-4447-AC54-1F199FDCE012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04EA-C716-45B2-84E0-E62AD7220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326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4BB6B-BB8A-4447-AC54-1F199FDCE012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704EA-C716-45B2-84E0-E62AD7220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03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5378" y="2350444"/>
            <a:ext cx="10035746" cy="1957946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#9129</a:t>
            </a:r>
            <a:b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按鍵加註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開啟它單，增加開單模式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訊息盒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815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8238"/>
            <a:ext cx="3653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IDE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按鍵加註</a:t>
            </a:r>
            <a:r>
              <a:rPr lang="en-US" altLang="zh-TW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開啟表單</a:t>
            </a:r>
            <a:endParaRPr lang="zh-TW" altLang="en-US" sz="24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6"/>
          <p:cNvSpPr txBox="1"/>
          <p:nvPr/>
        </p:nvSpPr>
        <p:spPr>
          <a:xfrm>
            <a:off x="411852" y="4171865"/>
            <a:ext cx="7463515" cy="18158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4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欄位異動說明</a:t>
            </a:r>
            <a:endParaRPr lang="en-US" altLang="zh-TW" sz="1400" b="1" dirty="0" smtClean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◆ 開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</a:t>
            </a:r>
            <a:r>
              <a:rPr lang="zh-TW" altLang="en-US" sz="1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r>
              <a:rPr lang="en-US" altLang="zh-TW" sz="1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1.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當表單設計類型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=STD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RWD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，顯示單選選項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分頁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視窗，系統預設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分頁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2.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表單設計類型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=APP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，顯示單選選項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分頁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訊息盒，系統預設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分頁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◆ 寬度比例、高度比例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1.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開單模式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訊息盒，寬度比例、高度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比例，則 致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能，否則 除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能。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2.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寬度比例、高度比例，致能時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，系統預設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寬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)70%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)50%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；限制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最大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輸入值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3.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當寬度比例、高度比例 致能時，儲存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檢控不允為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 空值</a:t>
            </a:r>
            <a:endParaRPr lang="zh-TW" altLang="en-US" sz="1400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b="45530"/>
          <a:stretch/>
        </p:blipFill>
        <p:spPr>
          <a:xfrm>
            <a:off x="406358" y="615652"/>
            <a:ext cx="7458075" cy="338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3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-8238"/>
            <a:ext cx="240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MAE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運行結果</a:t>
            </a:r>
            <a:endParaRPr lang="zh-TW" altLang="en-US" sz="24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01" y="1208567"/>
            <a:ext cx="2458044" cy="532576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789" y="1208567"/>
            <a:ext cx="2458044" cy="532576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63901" y="577625"/>
            <a:ext cx="2458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◆ 成功案例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表單版面設計符合寬高比例設定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159789" y="469903"/>
            <a:ext cx="24580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◆ </a:t>
            </a:r>
            <a:r>
              <a:rPr lang="zh-TW" altLang="en-US" sz="1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失敗案例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表單版面設計不符合寬高比例設定 或 欄位數太多時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6"/>
          <p:cNvSpPr txBox="1"/>
          <p:nvPr/>
        </p:nvSpPr>
        <p:spPr>
          <a:xfrm>
            <a:off x="6763229" y="1921811"/>
            <a:ext cx="5264013" cy="954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4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備註</a:t>
            </a:r>
            <a:r>
              <a:rPr lang="zh-TW" altLang="en-US" sz="14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endParaRPr lang="en-US" altLang="zh-TW" sz="14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1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訊息盒表單範圍外，除系統工具列，其餘區域點擊無效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包含上方工具列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訊息盒表單，不會套用首頁的上下方導覧列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向右箭號 1"/>
          <p:cNvSpPr/>
          <p:nvPr/>
        </p:nvSpPr>
        <p:spPr>
          <a:xfrm>
            <a:off x="6491416" y="1507524"/>
            <a:ext cx="345989" cy="115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6738516" y="141248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上方工具列</a:t>
            </a:r>
            <a:endParaRPr lang="zh-TW" altLang="en-US" sz="1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6417240" y="6322540"/>
            <a:ext cx="345989" cy="115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693352" y="621201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系統工具列</a:t>
            </a:r>
            <a:endParaRPr lang="zh-TW" altLang="en-US" sz="1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551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244</Words>
  <Application>Microsoft Office PowerPoint</Application>
  <PresentationFormat>寬螢幕</PresentationFormat>
  <Paragraphs>18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#9129 按鍵加註_開啟它單，增加開單模式: 訊息盒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Prenkt-游佩玲</dc:creator>
  <cp:lastModifiedBy>Prenkt-游佩玲</cp:lastModifiedBy>
  <cp:revision>25</cp:revision>
  <dcterms:created xsi:type="dcterms:W3CDTF">2022-09-19T01:48:01Z</dcterms:created>
  <dcterms:modified xsi:type="dcterms:W3CDTF">2022-09-19T07:08:01Z</dcterms:modified>
</cp:coreProperties>
</file>