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1025C2-8FF9-490D-995C-6D3927A21BE0}">
          <p14:sldIdLst>
            <p14:sldId id="256"/>
          </p14:sldIdLst>
        </p14:section>
        <p14:section name="元件容器相關擴充" id="{10B2D029-8BCE-46A5-ABD4-D4320686983E}">
          <p14:sldIdLst>
            <p14:sldId id="257"/>
            <p14:sldId id="261"/>
            <p14:sldId id="262"/>
            <p14:sldId id="263"/>
            <p14:sldId id="264"/>
            <p14:sldId id="258"/>
          </p14:sldIdLst>
        </p14:section>
        <p14:section name="元件樣式設為楕圓形" id="{2409DF16-063A-4F1D-ACFD-F2195D6D4A50}">
          <p14:sldIdLst>
            <p14:sldId id="260"/>
          </p14:sldIdLst>
        </p14:section>
        <p14:section name="開啟它單" id="{AD378DB7-F3E0-4385-97E3-D89F045F3CE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95245" autoAdjust="0"/>
  </p:normalViewPr>
  <p:slideViewPr>
    <p:cSldViewPr snapToGrid="0">
      <p:cViewPr varScale="1">
        <p:scale>
          <a:sx n="83" d="100"/>
          <a:sy n="83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81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8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6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52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2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7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29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1CF7-E652-4065-86B6-161510BF6AB2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6368-E6C1-4170-A126-D79B6E2D4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79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8.10.0_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八月擴充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2021/8/10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1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表單版面設計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屬性設定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9557" y="1022084"/>
            <a:ext cx="5758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區塊模式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磚塊式、單列式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磚塊寬度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當區塊模式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致能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變動高度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當區塊模式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=false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；否則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 (</a:t>
            </a:r>
            <a:r>
              <a:rPr lang="zh-TW" altLang="en-US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取消元件容器一定是變動高度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當變動高度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表示為最小高度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區塊樣式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資料間距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轉資料為區塊樣式，依區塊樣式設定上、下、左、右內間距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5213" y="449129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表單設計類型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=RWD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，且元件類型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元件容器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wCtnr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6617" y="3655218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Q1. MAE</a:t>
            </a: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是否可同步支援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3"/>
          <a:stretch/>
        </p:blipFill>
        <p:spPr>
          <a:xfrm>
            <a:off x="6307636" y="818461"/>
            <a:ext cx="5772934" cy="53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表單版面設計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磚塊式版面設計模擬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0" y="374563"/>
            <a:ext cx="9248775" cy="29527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1280" y="3983082"/>
            <a:ext cx="912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一容器只允存在一磚塊區可設計版面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非磚塊區，不允進行元件拖拉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磚塊內可設定列、欄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當變動高度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=false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，且子元件總高度大於高度時，容器元件出現垂直捲軸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728771" y="3158471"/>
            <a:ext cx="1014429" cy="337683"/>
          </a:xfrm>
          <a:prstGeom prst="wedgeRoundRectCallout">
            <a:avLst>
              <a:gd name="adj1" fmla="val -22514"/>
              <a:gd name="adj2" fmla="val -8368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磚塊區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282198" y="3147672"/>
            <a:ext cx="1349956" cy="337683"/>
          </a:xfrm>
          <a:prstGeom prst="wedgeRoundRectCallout">
            <a:avLst>
              <a:gd name="adj1" fmla="val -22514"/>
              <a:gd name="adj2" fmla="val -8368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非磚塊區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9939079" y="1840025"/>
            <a:ext cx="1474396" cy="337683"/>
          </a:xfrm>
          <a:prstGeom prst="wedgeRoundRectCallout">
            <a:avLst>
              <a:gd name="adj1" fmla="val -69307"/>
              <a:gd name="adj2" fmla="val 1745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捲軸示意圖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9489052" y="1443210"/>
            <a:ext cx="187487" cy="1705108"/>
            <a:chOff x="9489052" y="1443210"/>
            <a:chExt cx="187487" cy="1705108"/>
          </a:xfrm>
        </p:grpSpPr>
        <p:sp>
          <p:nvSpPr>
            <p:cNvPr id="11" name="矩形 10"/>
            <p:cNvSpPr/>
            <p:nvPr/>
          </p:nvSpPr>
          <p:spPr>
            <a:xfrm>
              <a:off x="9496539" y="1443210"/>
              <a:ext cx="180000" cy="1704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495179" y="1443210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9489052" y="2968318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5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表單版面設計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磚塊式運行模擬 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(RWD &amp;MAE)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9078" y="3146193"/>
            <a:ext cx="912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每一列記錄依區塊寬度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容器的寬度，決定可呈現的區塊數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當變動高度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=false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，且子元件總高度大於高度時，容器元件出現垂直捲軸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" y="482538"/>
            <a:ext cx="8061233" cy="2103120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5" y="962961"/>
            <a:ext cx="2095863" cy="155448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318" y="962961"/>
            <a:ext cx="2095863" cy="1554480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861" y="962961"/>
            <a:ext cx="2095863" cy="1554480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567775" y="2246025"/>
            <a:ext cx="931091" cy="24916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 dirty="0" smtClean="0"/>
              <a:t>排程工作</a:t>
            </a:r>
            <a:endParaRPr lang="zh-TW" altLang="en-US" sz="1400" dirty="0"/>
          </a:p>
        </p:txBody>
      </p:sp>
      <p:sp>
        <p:nvSpPr>
          <p:cNvPr id="15" name="圓角矩形 14"/>
          <p:cNvSpPr/>
          <p:nvPr/>
        </p:nvSpPr>
        <p:spPr>
          <a:xfrm>
            <a:off x="2897318" y="2243607"/>
            <a:ext cx="931091" cy="24916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 dirty="0" smtClean="0"/>
              <a:t>排程工作</a:t>
            </a:r>
            <a:endParaRPr lang="zh-TW" altLang="en-US" sz="1400" dirty="0"/>
          </a:p>
        </p:txBody>
      </p:sp>
      <p:sp>
        <p:nvSpPr>
          <p:cNvPr id="16" name="圓角矩形 15"/>
          <p:cNvSpPr/>
          <p:nvPr/>
        </p:nvSpPr>
        <p:spPr>
          <a:xfrm>
            <a:off x="5226861" y="2262717"/>
            <a:ext cx="931091" cy="24916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 dirty="0" smtClean="0"/>
              <a:t>排程工作</a:t>
            </a:r>
            <a:endParaRPr lang="zh-TW" altLang="en-US" sz="1400" dirty="0"/>
          </a:p>
        </p:txBody>
      </p:sp>
      <p:sp>
        <p:nvSpPr>
          <p:cNvPr id="17" name="橢圓 16"/>
          <p:cNvSpPr/>
          <p:nvPr/>
        </p:nvSpPr>
        <p:spPr>
          <a:xfrm>
            <a:off x="2419798" y="1043031"/>
            <a:ext cx="130629" cy="1480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109364" y="1060447"/>
            <a:ext cx="130629" cy="1480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8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表單版面設計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磚塊式運行模擬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_1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(RWD &amp;MAE)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1172" y="323572"/>
            <a:ext cx="912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容器設定為變動高度，則容器的高度會被磚塊撐大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容器設定為上下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滑動時的模擬畫面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3" y="969904"/>
            <a:ext cx="5654827" cy="3108283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441172" y="4210018"/>
            <a:ext cx="912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容器設定為左右滑動時的模擬畫面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2" y="4579351"/>
            <a:ext cx="7157363" cy="19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表單版面設計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磚塊式運行模擬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_2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(RWD &amp;MAE)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1172" y="323572"/>
            <a:ext cx="912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容器設定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固定高度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，若磚塊使用高度超過容器高度則出現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容器設定為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上下滑動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時的模擬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98" y="969903"/>
            <a:ext cx="5120627" cy="328748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1172" y="4287292"/>
            <a:ext cx="912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容器設定為左右滑動時的模擬畫面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8" y="4656624"/>
            <a:ext cx="84867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元件加註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更新給值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93" y="1720297"/>
            <a:ext cx="7600950" cy="8858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5373" y="456941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◆元件類型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元件容器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wCtnr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6605" y="908651"/>
            <a:ext cx="618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支援元件加註行為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更新給值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僅支援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呼叫按鈕功能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呼叫時機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資料行移動、滑鼠雙擊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3914" y="321275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Q1. MAE</a:t>
            </a: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是否可同步支援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77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元件樣式設為圓角，畫面模擬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0217" y="469557"/>
            <a:ext cx="557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Q1. </a:t>
            </a: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元件樣式設定圓角時，資料內容的呈現樣式為何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9662" y="933883"/>
            <a:ext cx="6809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測試機台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SER02A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測試表單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/>
              <a:t>(RWD)</a:t>
            </a:r>
            <a:r>
              <a:rPr lang="zh-TW" altLang="en-US" dirty="0"/>
              <a:t>圓形樣式測試</a:t>
            </a:r>
            <a:r>
              <a:rPr lang="en-US" altLang="zh-TW" dirty="0"/>
              <a:t>(Ella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案例說明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在元件容器中</a:t>
            </a:r>
            <a:r>
              <a:rPr lang="zh-TW" altLang="en-US" dirty="0"/>
              <a:t>的</a:t>
            </a:r>
            <a:r>
              <a:rPr lang="zh-TW" altLang="en-US" dirty="0" smtClean="0"/>
              <a:t>子元件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樣式設定圓角</a:t>
            </a:r>
            <a:r>
              <a:rPr lang="en-US" altLang="zh-TW" dirty="0" smtClean="0"/>
              <a:t>: 20px (</a:t>
            </a:r>
            <a:r>
              <a:rPr lang="zh-TW" altLang="en-US" dirty="0" smtClean="0"/>
              <a:t>如左圖</a:t>
            </a:r>
            <a:r>
              <a:rPr lang="en-US" altLang="zh-TW" dirty="0" smtClean="0"/>
              <a:t>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22761"/>
          <a:stretch/>
        </p:blipFill>
        <p:spPr>
          <a:xfrm>
            <a:off x="6888370" y="654223"/>
            <a:ext cx="4675247" cy="13771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01521" y="3294043"/>
            <a:ext cx="2525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運行畫面，修改</a:t>
            </a:r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writing-mode: vertical-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lr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text-orientation: upright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6" r="77364" b="13662"/>
          <a:stretch/>
        </p:blipFill>
        <p:spPr>
          <a:xfrm>
            <a:off x="810326" y="2382771"/>
            <a:ext cx="2582869" cy="42981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5" r="75816" b="14889"/>
          <a:stretch/>
        </p:blipFill>
        <p:spPr>
          <a:xfrm>
            <a:off x="7535538" y="2370667"/>
            <a:ext cx="2798284" cy="4311408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734296" y="4217373"/>
            <a:ext cx="3647005" cy="288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9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元件加註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開啟它單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416" y="469558"/>
            <a:ext cx="6272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 </a:t>
            </a: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當開啟表單種類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條件多筆，可設定過濾條件、駐留條件</a:t>
            </a:r>
            <a:endParaRPr lang="en-US" altLang="zh-TW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 </a:t>
            </a: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是否有其他限制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416" y="1115889"/>
            <a:ext cx="4392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測試機台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SER02A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測試專案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DKS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測試案例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(RWD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測試表單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按鍵加註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開啟它單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正傑測試用執行後，會執行以下動作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開啟條件多筆表單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判斷控制檔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依據過濾條件進行資料過濾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依據駐留條件駐留到指定筆紀錄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47" y="3463545"/>
            <a:ext cx="6326502" cy="28098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787965" y="1115889"/>
            <a:ext cx="7624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條件多筆表單不可自行再做過濾資料，否則會覆蓋開啟它單執行後結果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若同時有獨立開啟條件多筆表單且需開單載入資料，可在系統按鍵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設定按鍵執行條件。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25" y="3502879"/>
            <a:ext cx="4759132" cy="27312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2126" y="5872766"/>
            <a:ext cx="1079646" cy="3613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3"/>
          </p:cNvCxnSpPr>
          <p:nvPr/>
        </p:nvCxnSpPr>
        <p:spPr>
          <a:xfrm flipV="1">
            <a:off x="1291772" y="4963886"/>
            <a:ext cx="4804228" cy="10895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117851" y="5357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</a:t>
            </a:r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註行為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14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644</Words>
  <Application>Microsoft Office PowerPoint</Application>
  <PresentationFormat>寬螢幕</PresentationFormat>
  <Paragraphs>63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8.10.0_八月擴充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國興擴充_PART2</dc:title>
  <dc:creator>佩玲</dc:creator>
  <cp:lastModifiedBy>Prenkt-游佩玲</cp:lastModifiedBy>
  <cp:revision>43</cp:revision>
  <dcterms:created xsi:type="dcterms:W3CDTF">2021-08-10T09:49:53Z</dcterms:created>
  <dcterms:modified xsi:type="dcterms:W3CDTF">2021-08-11T07:52:20Z</dcterms:modified>
</cp:coreProperties>
</file>