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57" r:id="rId4"/>
    <p:sldId id="256" r:id="rId5"/>
    <p:sldId id="258" r:id="rId6"/>
    <p:sldId id="260" r:id="rId7"/>
    <p:sldId id="259" r:id="rId8"/>
    <p:sldId id="271" r:id="rId9"/>
    <p:sldId id="270" r:id="rId10"/>
    <p:sldId id="266" r:id="rId11"/>
    <p:sldId id="268" r:id="rId12"/>
    <p:sldId id="265" r:id="rId13"/>
    <p:sldId id="267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3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40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1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16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2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2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775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40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94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93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7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85493-F032-415D-B244-10167FAEFFBF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15CC2-2210-4BD4-B6D9-28A5705A45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11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3B2A123-312C-419C-8D5C-A9D4DB5F853E}"/>
              </a:ext>
            </a:extLst>
          </p:cNvPr>
          <p:cNvSpPr txBox="1"/>
          <p:nvPr/>
        </p:nvSpPr>
        <p:spPr>
          <a:xfrm>
            <a:off x="2581275" y="12192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9A8D8DC-D71D-4517-AFE3-019980BB7845}"/>
              </a:ext>
            </a:extLst>
          </p:cNvPr>
          <p:cNvSpPr txBox="1"/>
          <p:nvPr/>
        </p:nvSpPr>
        <p:spPr>
          <a:xfrm>
            <a:off x="2581275" y="1760815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多資料來源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614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93B2A123-312C-419C-8D5C-A9D4DB5F853E}"/>
              </a:ext>
            </a:extLst>
          </p:cNvPr>
          <p:cNvSpPr txBox="1"/>
          <p:nvPr/>
        </p:nvSpPr>
        <p:spPr>
          <a:xfrm>
            <a:off x="2581275" y="12192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chemeClr val="bg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zh-TW" altLang="en-US" dirty="0">
              <a:solidFill>
                <a:schemeClr val="bg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29A8D8DC-D71D-4517-AFE3-019980BB7845}"/>
              </a:ext>
            </a:extLst>
          </p:cNvPr>
          <p:cNvSpPr txBox="1"/>
          <p:nvPr/>
        </p:nvSpPr>
        <p:spPr>
          <a:xfrm>
            <a:off x="2581275" y="1760815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多資料來源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714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31BB035-61E6-4A80-A5AD-A9EB19A1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37" y="301792"/>
            <a:ext cx="5473925" cy="38992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68E4657-F624-49BD-8BCF-E03FDD93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1792"/>
            <a:ext cx="5698742" cy="409575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8B386749-A048-430B-9864-7B027D0707AE}"/>
              </a:ext>
            </a:extLst>
          </p:cNvPr>
          <p:cNvSpPr txBox="1"/>
          <p:nvPr/>
        </p:nvSpPr>
        <p:spPr>
          <a:xfrm>
            <a:off x="3102092" y="659509"/>
            <a:ext cx="94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H:B1 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H:B2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6DE151CF-EB44-4434-8C56-2FA7187F6499}"/>
              </a:ext>
            </a:extLst>
          </p:cNvPr>
          <p:cNvSpPr txBox="1"/>
          <p:nvPr/>
        </p:nvSpPr>
        <p:spPr>
          <a:xfrm>
            <a:off x="69137" y="1494914"/>
            <a:ext cx="18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H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xmlns="" id="{448F3B7E-62AB-445E-BFEA-C9A7F03866B2}"/>
              </a:ext>
            </a:extLst>
          </p:cNvPr>
          <p:cNvSpPr txBox="1"/>
          <p:nvPr/>
        </p:nvSpPr>
        <p:spPr>
          <a:xfrm>
            <a:off x="69137" y="2109814"/>
            <a:ext cx="6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B1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CCE968BB-3B6F-4FBE-80F7-44E1D8392548}"/>
              </a:ext>
            </a:extLst>
          </p:cNvPr>
          <p:cNvSpPr txBox="1"/>
          <p:nvPr/>
        </p:nvSpPr>
        <p:spPr>
          <a:xfrm>
            <a:off x="69137" y="3089536"/>
            <a:ext cx="6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B2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xmlns="" id="{D6F25C54-F84C-410B-B17B-00C9BAEE1CE8}"/>
              </a:ext>
            </a:extLst>
          </p:cNvPr>
          <p:cNvSpPr txBox="1"/>
          <p:nvPr/>
        </p:nvSpPr>
        <p:spPr>
          <a:xfrm>
            <a:off x="9202101" y="659508"/>
            <a:ext cx="141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H:B1:B2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A05DBE42-C0F1-42C7-BC90-591B67A661D4}"/>
              </a:ext>
            </a:extLst>
          </p:cNvPr>
          <p:cNvSpPr txBox="1"/>
          <p:nvPr/>
        </p:nvSpPr>
        <p:spPr>
          <a:xfrm>
            <a:off x="6096000" y="1494914"/>
            <a:ext cx="182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H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1F6F3D5F-FD16-4A80-AE0C-CC3F6920DBC1}"/>
              </a:ext>
            </a:extLst>
          </p:cNvPr>
          <p:cNvSpPr txBox="1"/>
          <p:nvPr/>
        </p:nvSpPr>
        <p:spPr>
          <a:xfrm>
            <a:off x="6048862" y="2066743"/>
            <a:ext cx="6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B1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07DB1351-7D27-42CA-9CC8-F092874A299D}"/>
              </a:ext>
            </a:extLst>
          </p:cNvPr>
          <p:cNvSpPr txBox="1"/>
          <p:nvPr/>
        </p:nvSpPr>
        <p:spPr>
          <a:xfrm>
            <a:off x="6858236" y="2720204"/>
            <a:ext cx="69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B2</a:t>
            </a:r>
            <a:endParaRPr lang="zh-TW" altLang="en-US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76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3575" y="0"/>
            <a:ext cx="8324850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10999" y="1800395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325091" y="209412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325091" y="232495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6154" y="643241"/>
            <a:ext cx="5807401" cy="486796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1DF8AB5-79DB-47A3-9137-F9E30DBF303E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多資料來源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340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7" y="-8434"/>
            <a:ext cx="8329706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31147" y="1598485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44" y="667265"/>
            <a:ext cx="5794353" cy="250451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6CE8428-292C-4F2A-B7A7-DA00D36C568A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多資料來源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ADF455A-E4AE-4998-B8C1-089A67F41DB4}"/>
              </a:ext>
            </a:extLst>
          </p:cNvPr>
          <p:cNvSpPr txBox="1"/>
          <p:nvPr/>
        </p:nvSpPr>
        <p:spPr>
          <a:xfrm>
            <a:off x="4573516" y="896836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TW" altLang="en-US" sz="800" dirty="0">
                <a:solidFill>
                  <a:srgbClr val="0000FF"/>
                </a:solidFill>
                <a:latin typeface="+mn-ea"/>
              </a:rPr>
              <a:t>表頭</a:t>
            </a:r>
            <a:r>
              <a:rPr lang="en-US" altLang="zh-TW" sz="800" dirty="0">
                <a:solidFill>
                  <a:srgbClr val="0000FF"/>
                </a:solidFill>
                <a:latin typeface="+mn-ea"/>
              </a:rPr>
              <a:t>)</a:t>
            </a:r>
            <a:endParaRPr lang="zh-TW" altLang="en-US" sz="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xmlns="" id="{CCFBDE1F-C3A9-47A0-90C0-CF3676F80671}"/>
              </a:ext>
            </a:extLst>
          </p:cNvPr>
          <p:cNvSpPr txBox="1"/>
          <p:nvPr/>
        </p:nvSpPr>
        <p:spPr>
          <a:xfrm>
            <a:off x="4236582" y="1084804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00" dirty="0">
                <a:latin typeface="+mn-ea"/>
              </a:rPr>
              <a:t>階層二   </a:t>
            </a:r>
            <a:r>
              <a:rPr lang="en-US" altLang="zh-TW" sz="800" dirty="0">
                <a:solidFill>
                  <a:srgbClr val="0000FF"/>
                </a:solidFill>
                <a:latin typeface="+mn-ea"/>
              </a:rPr>
              <a:t>(</a:t>
            </a:r>
            <a:r>
              <a:rPr lang="zh-TW" altLang="en-US" sz="800" dirty="0">
                <a:solidFill>
                  <a:srgbClr val="0000FF"/>
                </a:solidFill>
                <a:latin typeface="+mn-ea"/>
              </a:rPr>
              <a:t>表身</a:t>
            </a:r>
            <a:r>
              <a:rPr lang="en-US" altLang="zh-TW" sz="800" dirty="0">
                <a:solidFill>
                  <a:srgbClr val="0000FF"/>
                </a:solidFill>
                <a:latin typeface="+mn-ea"/>
              </a:rPr>
              <a:t>1)</a:t>
            </a:r>
            <a:endParaRPr lang="zh-TW" altLang="en-US" sz="80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93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181"/>
            <a:ext cx="12192000" cy="592763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80634" y="1095803"/>
            <a:ext cx="234198" cy="25520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圖說文字: 直線 1">
            <a:extLst>
              <a:ext uri="{FF2B5EF4-FFF2-40B4-BE49-F238E27FC236}">
                <a16:creationId xmlns:a16="http://schemas.microsoft.com/office/drawing/2014/main" xmlns="" id="{A17AF65F-1C7F-48DB-9BD0-35DD65529D00}"/>
              </a:ext>
            </a:extLst>
          </p:cNvPr>
          <p:cNvSpPr/>
          <p:nvPr/>
        </p:nvSpPr>
        <p:spPr>
          <a:xfrm>
            <a:off x="2197732" y="1606372"/>
            <a:ext cx="888367" cy="375256"/>
          </a:xfrm>
          <a:prstGeom prst="borderCallout1">
            <a:avLst>
              <a:gd name="adj1" fmla="val -5831"/>
              <a:gd name="adj2" fmla="val 29030"/>
              <a:gd name="adj3" fmla="val -64911"/>
              <a:gd name="adj4" fmla="val 232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滑鼠單擊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圖說文字: 直線 6">
            <a:extLst>
              <a:ext uri="{FF2B5EF4-FFF2-40B4-BE49-F238E27FC236}">
                <a16:creationId xmlns:a16="http://schemas.microsoft.com/office/drawing/2014/main" xmlns="" id="{2859B74D-2F37-4E2C-875D-399E2FB9BBBB}"/>
              </a:ext>
            </a:extLst>
          </p:cNvPr>
          <p:cNvSpPr/>
          <p:nvPr/>
        </p:nvSpPr>
        <p:spPr>
          <a:xfrm>
            <a:off x="8143875" y="2511247"/>
            <a:ext cx="1314450" cy="375256"/>
          </a:xfrm>
          <a:prstGeom prst="borderCallout1">
            <a:avLst>
              <a:gd name="adj1" fmla="val -5831"/>
              <a:gd name="adj2" fmla="val 29030"/>
              <a:gd name="adj3" fmla="val -49681"/>
              <a:gd name="adj4" fmla="val -1723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駐留元件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右鍵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00D5E115-54AE-4589-B45D-D794E44E2D90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60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3" y="0"/>
            <a:ext cx="8329706" cy="6858000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285998" y="1124550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3C4F5073-F13A-4770-ADBA-44566E879108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970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7" y="0"/>
            <a:ext cx="8329706" cy="6858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630" y="469556"/>
            <a:ext cx="5817168" cy="501684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31147" y="1132788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29041BAE-2B14-42D7-9DC7-1D9955A7505A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077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7" y="0"/>
            <a:ext cx="8329706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40589" y="1384128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310" y="643241"/>
            <a:ext cx="5837090" cy="48679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07" y="2677555"/>
            <a:ext cx="1978240" cy="38565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81DF8AB5-79DB-47A3-9137-F9E30DBF303E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027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7" y="0"/>
            <a:ext cx="8329706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31147" y="1598485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44" y="667265"/>
            <a:ext cx="5794353" cy="250451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xmlns="" id="{62359ABA-2512-4B7F-8859-AD8C61E45C1C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619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6" y="0"/>
            <a:ext cx="8329706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60723" y="2319036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496063" y="2549868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附加條件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22" y="640850"/>
            <a:ext cx="3751355" cy="22521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15BEF0C-D098-497B-924E-BBA347EC4E5A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B5B10BA7-B2E1-46D4-A33F-2E1F92848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134" y="2253936"/>
            <a:ext cx="5781675" cy="20764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xmlns="" id="{6CE06B58-3918-4648-A7DC-1F755FABB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321" y="809931"/>
            <a:ext cx="5203359" cy="114681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xmlns="" id="{C4249430-EEF9-4D29-9708-8EDD29822FD2}"/>
              </a:ext>
            </a:extLst>
          </p:cNvPr>
          <p:cNvSpPr txBox="1"/>
          <p:nvPr/>
        </p:nvSpPr>
        <p:spPr>
          <a:xfrm>
            <a:off x="4201871" y="2025593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給值內容</a:t>
            </a:r>
          </a:p>
        </p:txBody>
      </p:sp>
      <p:sp>
        <p:nvSpPr>
          <p:cNvPr id="25" name="圖說文字: 直線 24">
            <a:extLst>
              <a:ext uri="{FF2B5EF4-FFF2-40B4-BE49-F238E27FC236}">
                <a16:creationId xmlns:a16="http://schemas.microsoft.com/office/drawing/2014/main" xmlns="" id="{BA8EB941-F8F9-49A2-B88A-689CAAB18678}"/>
              </a:ext>
            </a:extLst>
          </p:cNvPr>
          <p:cNvSpPr/>
          <p:nvPr/>
        </p:nvSpPr>
        <p:spPr>
          <a:xfrm>
            <a:off x="6713112" y="572001"/>
            <a:ext cx="3361697" cy="253432"/>
          </a:xfrm>
          <a:prstGeom prst="borderCallout1">
            <a:avLst>
              <a:gd name="adj1" fmla="val 53937"/>
              <a:gd name="adj2" fmla="val -421"/>
              <a:gd name="adj3" fmla="val 155472"/>
              <a:gd name="adj4" fmla="val -162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當元件類型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&lt;&gt;(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標題或圖表元件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時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顯示本頁面資訊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37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6" y="0"/>
            <a:ext cx="8329706" cy="6858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xmlns="" id="{11B98C6B-01E8-41AE-A283-33F14CCC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95" y="906314"/>
            <a:ext cx="5203359" cy="114681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47839" y="2277560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496063" y="2549868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附加條件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22" y="640850"/>
            <a:ext cx="3751355" cy="22521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15BEF0C-D098-497B-924E-BBA347EC4E5A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圖說文字: 直線 17">
            <a:extLst>
              <a:ext uri="{FF2B5EF4-FFF2-40B4-BE49-F238E27FC236}">
                <a16:creationId xmlns:a16="http://schemas.microsoft.com/office/drawing/2014/main" xmlns="" id="{1313A6DE-8181-4A6F-99CC-FCA7009B492D}"/>
              </a:ext>
            </a:extLst>
          </p:cNvPr>
          <p:cNvSpPr/>
          <p:nvPr/>
        </p:nvSpPr>
        <p:spPr>
          <a:xfrm>
            <a:off x="6713112" y="572001"/>
            <a:ext cx="3361697" cy="253432"/>
          </a:xfrm>
          <a:prstGeom prst="borderCallout1">
            <a:avLst>
              <a:gd name="adj1" fmla="val 53937"/>
              <a:gd name="adj2" fmla="val -421"/>
              <a:gd name="adj3" fmla="val 155472"/>
              <a:gd name="adj4" fmla="val -1625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當元件類型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圖表元件時</a:t>
            </a:r>
            <a:r>
              <a:rPr lang="en-US" altLang="zh-TW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顯示本頁面資訊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xmlns="" id="{247EB9BA-57DE-436F-9667-939A0957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627" y="1132788"/>
            <a:ext cx="5589376" cy="216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6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46" y="0"/>
            <a:ext cx="8329706" cy="6858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294236" y="113278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基本設定</a:t>
            </a:r>
          </a:p>
        </p:txBody>
      </p:sp>
      <p:sp>
        <p:nvSpPr>
          <p:cNvPr id="11" name="矩形 10"/>
          <p:cNvSpPr/>
          <p:nvPr/>
        </p:nvSpPr>
        <p:spPr>
          <a:xfrm>
            <a:off x="1931147" y="2549868"/>
            <a:ext cx="2272483" cy="230832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166550" y="881448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採購單報表</a:t>
            </a:r>
            <a:r>
              <a:rPr lang="en-US" altLang="zh-TW" sz="900" dirty="0">
                <a:latin typeface="+mn-ea"/>
              </a:rPr>
              <a:t>_RP000100000021</a:t>
            </a:r>
            <a:endParaRPr lang="zh-TW" altLang="en-US" sz="900" dirty="0">
              <a:latin typeface="+mn-ea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2285998" y="1367653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資料來源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285998" y="1598485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分頁模式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285998" y="1829317"/>
            <a:ext cx="1820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>
                <a:latin typeface="+mn-ea"/>
              </a:rPr>
              <a:t>報表元件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2496063" y="2549868"/>
            <a:ext cx="1820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800" dirty="0">
                <a:latin typeface="+mn-ea"/>
              </a:rPr>
              <a:t>附加條件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322" y="640850"/>
            <a:ext cx="3751355" cy="22521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630" y="881448"/>
            <a:ext cx="5773859" cy="85265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15BEF0C-D098-497B-924E-BBA347EC4E5A}"/>
              </a:ext>
            </a:extLst>
          </p:cNvPr>
          <p:cNvSpPr txBox="1"/>
          <p:nvPr/>
        </p:nvSpPr>
        <p:spPr>
          <a:xfrm>
            <a:off x="0" y="958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18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介面整合</a:t>
            </a:r>
            <a:endParaRPr lang="en-US" altLang="zh-TW" sz="18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541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224</Words>
  <Application>Microsoft Office PowerPoint</Application>
  <PresentationFormat>寬螢幕</PresentationFormat>
  <Paragraphs>78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LIN TRACY</dc:creator>
  <cp:lastModifiedBy>LIN TRACY</cp:lastModifiedBy>
  <cp:revision>21</cp:revision>
  <dcterms:created xsi:type="dcterms:W3CDTF">2021-01-20T09:01:54Z</dcterms:created>
  <dcterms:modified xsi:type="dcterms:W3CDTF">2021-04-27T05:50:32Z</dcterms:modified>
</cp:coreProperties>
</file>