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報表版面" id="{BE6024C0-8F19-4CA9-BEDB-AE2F1146C735}">
          <p14:sldIdLst>
            <p14:sldId id="261"/>
          </p14:sldIdLst>
        </p14:section>
        <p14:section name="報表" id="{98760FA5-CE0D-4E9E-999B-D903D6DA0878}">
          <p14:sldIdLst>
            <p14:sldId id="256"/>
            <p14:sldId id="257"/>
            <p14:sldId id="258"/>
          </p14:sldIdLst>
        </p14:section>
        <p14:section name="報表元件" id="{0E1AEBE8-9CEF-444E-93F5-7931B4321D9E}">
          <p14:sldIdLst>
            <p14:sldId id="260"/>
            <p14:sldId id="26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7826-E37D-4054-9310-53E19E92A85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03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7826-E37D-4054-9310-53E19E92A85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62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7826-E37D-4054-9310-53E19E92A85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41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7826-E37D-4054-9310-53E19E92A85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86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7826-E37D-4054-9310-53E19E92A85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38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7826-E37D-4054-9310-53E19E92A85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31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7826-E37D-4054-9310-53E19E92A85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07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7826-E37D-4054-9310-53E19E92A85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12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7826-E37D-4054-9310-53E19E92A85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26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7826-E37D-4054-9310-53E19E92A85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61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7826-E37D-4054-9310-53E19E92A85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1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7826-E37D-4054-9310-53E19E92A857}" type="datetimeFigureOut">
              <a:rPr lang="zh-TW" altLang="en-US" smtClean="0"/>
              <a:t>2021/5/7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89E25-445F-4E24-A2BD-A1389C17C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03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3C4F5073-F13A-4770-ADBA-44566E879108}"/>
              </a:ext>
            </a:extLst>
          </p:cNvPr>
          <p:cNvSpPr txBox="1"/>
          <p:nvPr/>
        </p:nvSpPr>
        <p:spPr>
          <a:xfrm>
            <a:off x="0" y="5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報表版面</a:t>
            </a:r>
            <a:r>
              <a:rPr lang="en-US" altLang="zh-TW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開啟規格定義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5" y="516668"/>
            <a:ext cx="7658647" cy="501092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772302" y="955589"/>
            <a:ext cx="42290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異動說明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工具列按鍵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規格定義，執行開啟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報表規格定義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開啟後，駐留報表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基本設定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駐留報表元件，執行右鍵選單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規格定義，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可開啟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報表規格定義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，駐留報表元件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取消原駐留版面上空白處的右鍵功能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333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3C4F5073-F13A-4770-ADBA-44566E879108}"/>
              </a:ext>
            </a:extLst>
          </p:cNvPr>
          <p:cNvSpPr txBox="1"/>
          <p:nvPr/>
        </p:nvSpPr>
        <p:spPr>
          <a:xfrm>
            <a:off x="0" y="5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報表加註</a:t>
            </a:r>
            <a:r>
              <a:rPr lang="en-US" altLang="zh-TW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基本設定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361405" y="864973"/>
            <a:ext cx="34147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異動說明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移除權責單位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表格、目的功能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合併原頁籤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接收參數，最高顯示 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 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2" y="486032"/>
            <a:ext cx="8033299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3C4F5073-F13A-4770-ADBA-44566E879108}"/>
              </a:ext>
            </a:extLst>
          </p:cNvPr>
          <p:cNvSpPr txBox="1"/>
          <p:nvPr/>
        </p:nvSpPr>
        <p:spPr>
          <a:xfrm>
            <a:off x="0" y="5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報表加註</a:t>
            </a:r>
            <a:r>
              <a:rPr lang="en-US" altLang="zh-TW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資料來源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6" y="635381"/>
            <a:ext cx="8033299" cy="5760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361405" y="864973"/>
            <a:ext cx="313964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異動說明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增加按鍵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元件對應，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瀏覽模式下開啟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報表元件對應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來源排序最高顯示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Q.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來源排序的命名是否要與表單同步</a:t>
            </a:r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=&gt; 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決議：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標題的命名與表單相同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1"/>
          <a:stretch/>
        </p:blipFill>
        <p:spPr>
          <a:xfrm>
            <a:off x="5115217" y="2957361"/>
            <a:ext cx="5891139" cy="36428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946085" y="1499444"/>
            <a:ext cx="503340" cy="208385"/>
          </a:xfrm>
          <a:prstGeom prst="rect">
            <a:avLst/>
          </a:prstGeom>
          <a:solidFill>
            <a:srgbClr val="5B9BD5">
              <a:alpha val="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肘形接點 13"/>
          <p:cNvCxnSpPr>
            <a:stCxn id="10" idx="3"/>
            <a:endCxn id="8" idx="0"/>
          </p:cNvCxnSpPr>
          <p:nvPr/>
        </p:nvCxnSpPr>
        <p:spPr>
          <a:xfrm>
            <a:off x="7449425" y="1603637"/>
            <a:ext cx="611362" cy="1353724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405" y="2514604"/>
            <a:ext cx="3515466" cy="19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="" xmlns:a16="http://schemas.microsoft.com/office/drawing/2014/main" id="{3C4F5073-F13A-4770-ADBA-44566E879108}"/>
              </a:ext>
            </a:extLst>
          </p:cNvPr>
          <p:cNvSpPr txBox="1"/>
          <p:nvPr/>
        </p:nvSpPr>
        <p:spPr>
          <a:xfrm>
            <a:off x="0" y="5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報表加註</a:t>
            </a:r>
            <a:r>
              <a:rPr lang="en-US" altLang="zh-TW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分頁模式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4" y="620786"/>
            <a:ext cx="8043507" cy="5760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260738" y="856584"/>
            <a:ext cx="3956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異動說明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階層別、資料欄位、分群項目，最高顯示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2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3C4F5073-F13A-4770-ADBA-44566E879108}"/>
              </a:ext>
            </a:extLst>
          </p:cNvPr>
          <p:cNvSpPr txBox="1"/>
          <p:nvPr/>
        </p:nvSpPr>
        <p:spPr>
          <a:xfrm>
            <a:off x="0" y="5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報表元件加註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嵌入圖表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7" y="626076"/>
            <a:ext cx="8040609" cy="576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260738" y="856584"/>
            <a:ext cx="38427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異動說明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只顯示原圖表區塊的內容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駐留元件即出現加註內容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Q. 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參數說明的</a:t>
            </a:r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Hint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要不要改顯示參數說明</a:t>
            </a:r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決議：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將參數名稱、參數說明改成內容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184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3C4F5073-F13A-4770-ADBA-44566E879108}"/>
              </a:ext>
            </a:extLst>
          </p:cNvPr>
          <p:cNvSpPr txBox="1"/>
          <p:nvPr/>
        </p:nvSpPr>
        <p:spPr>
          <a:xfrm>
            <a:off x="0" y="5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報表元件加註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標題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、框線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5" y="576649"/>
            <a:ext cx="8040609" cy="576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260738" y="856584"/>
            <a:ext cx="23054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異動說明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只顯示元件名及元件類型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駐留元件即出現加註內容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52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3C4F5073-F13A-4770-ADBA-44566E879108}"/>
              </a:ext>
            </a:extLst>
          </p:cNvPr>
          <p:cNvSpPr txBox="1"/>
          <p:nvPr/>
        </p:nvSpPr>
        <p:spPr>
          <a:xfrm>
            <a:off x="0" y="5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報表元件加註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其餘元件類型</a:t>
            </a:r>
            <a:r>
              <a:rPr lang="en-US" altLang="zh-TW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60" y="620785"/>
            <a:ext cx="8040609" cy="576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260738" y="856584"/>
            <a:ext cx="392607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異動說明</a:t>
            </a:r>
            <a:r>
              <a:rPr lang="en-US" altLang="zh-TW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原頁籤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內容來源，改名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給值內容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駐留元件即出現加註內容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其餘元件類型，應不含 </a:t>
            </a:r>
            <a:r>
              <a:rPr lang="en-US" altLang="zh-TW" sz="1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rGrid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Q1.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還要有基本設定嗎</a:t>
            </a:r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 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還是直接駐留在元件上</a:t>
            </a:r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=&gt;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決議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直接駐留元件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Q2.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顯示條件與變色條件須配合給值內容</a:t>
            </a:r>
            <a:endParaRPr lang="en-US" altLang="zh-TW" sz="14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報表元件開關沒有完全支援此項目</a:t>
            </a:r>
            <a:endParaRPr lang="en-US" altLang="zh-TW" sz="14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ex. 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系統資訊</a:t>
            </a:r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系統日期時間 </a:t>
            </a:r>
            <a:r>
              <a:rPr lang="en-US" altLang="zh-TW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不支援</a:t>
            </a:r>
            <a:endParaRPr lang="en-US" altLang="zh-TW" sz="14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=&gt;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決議</a:t>
            </a:r>
            <a:r>
              <a:rPr lang="zh-TW" altLang="en-US" sz="1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保留現況</a:t>
            </a:r>
            <a:r>
              <a:rPr lang="en-US" altLang="zh-TW" sz="1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1102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396</Words>
  <Application>Microsoft Office PowerPoint</Application>
  <PresentationFormat>寬螢幕</PresentationFormat>
  <Paragraphs>45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佩玲</dc:creator>
  <cp:lastModifiedBy>Prenkt-游佩玲</cp:lastModifiedBy>
  <cp:revision>48</cp:revision>
  <dcterms:created xsi:type="dcterms:W3CDTF">2021-05-04T08:12:36Z</dcterms:created>
  <dcterms:modified xsi:type="dcterms:W3CDTF">2021-05-07T07:37:29Z</dcterms:modified>
</cp:coreProperties>
</file>